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4" r:id="rId26"/>
    <p:sldId id="280" r:id="rId27"/>
    <p:sldId id="281" r:id="rId28"/>
    <p:sldId id="282" r:id="rId29"/>
    <p:sldId id="283" r:id="rId30"/>
  </p:sldIdLst>
  <p:sldSz cx="9144000" cy="5143500" type="screen16x9"/>
  <p:notesSz cx="7102475" cy="9388475"/>
  <p:embeddedFontLst>
    <p:embeddedFont>
      <p:font typeface="Calibri" panose="020F0502020204030204" pitchFamily="34" charset="0"/>
      <p:regular r:id="rId32"/>
      <p:bold r:id="rId33"/>
      <p:italic r:id="rId34"/>
      <p:boldItalic r:id="rId35"/>
    </p:embeddedFont>
    <p:embeddedFont>
      <p:font typeface="Helvetica Neue"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unoTtw3PorF7YwF1+SnOq16oiz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C8"/>
    <a:srgbClr val="737373"/>
    <a:srgbClr val="0064B9"/>
    <a:srgbClr val="989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B81C7-5635-476A-ADFD-F2646371E474}" v="1" dt="2021-10-13T15:22:49.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45"/>
    <p:restoredTop sz="86447"/>
  </p:normalViewPr>
  <p:slideViewPr>
    <p:cSldViewPr snapToGrid="0">
      <p:cViewPr>
        <p:scale>
          <a:sx n="75" d="100"/>
          <a:sy n="75" d="100"/>
        </p:scale>
        <p:origin x="72" y="498"/>
      </p:cViewPr>
      <p:guideLst>
        <p:guide orient="horz" pos="1620"/>
        <p:guide pos="2880"/>
      </p:guideLst>
    </p:cSldViewPr>
  </p:slideViewPr>
  <p:outlineViewPr>
    <p:cViewPr>
      <p:scale>
        <a:sx n="33" d="100"/>
        <a:sy n="33" d="100"/>
      </p:scale>
      <p:origin x="0" y="-128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customschemas.google.com/relationships/presentationmetadata" Target="metadata"/><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rmAutofit/>
          </a:bodyPr>
          <a:lstStyle/>
          <a:p>
            <a:pPr marL="0" lvl="0" indent="0" algn="l" rtl="0">
              <a:lnSpc>
                <a:spcPct val="100000"/>
              </a:lnSpc>
              <a:spcBef>
                <a:spcPts val="0"/>
              </a:spcBef>
              <a:spcAft>
                <a:spcPts val="0"/>
              </a:spcAft>
              <a:buSzPts val="1100"/>
              <a:buNone/>
            </a:pPr>
            <a:endParaRPr/>
          </a:p>
        </p:txBody>
      </p:sp>
      <p:sp>
        <p:nvSpPr>
          <p:cNvPr id="148" name="Google Shape;148;p1: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23f36b03e_0_43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f23f36b03e_0_439: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23f36b03e_0_44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f23f36b03e_0_445: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23f36b03e_0_45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f23f36b03e_0_452: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23f36b03e_0_456:notes"/>
          <p:cNvSpPr txBox="1">
            <a:spLocks noGrp="1"/>
          </p:cNvSpPr>
          <p:nvPr>
            <p:ph type="body" idx="1"/>
          </p:nvPr>
        </p:nvSpPr>
        <p:spPr>
          <a:xfrm>
            <a:off x="710248"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Effective communication requires us to listen with a purpose. That means instead of listening to respond we should listen to understand. </a:t>
            </a:r>
            <a:endParaRPr/>
          </a:p>
          <a:p>
            <a:pPr marL="0" lvl="0" indent="0" algn="l" rtl="0">
              <a:lnSpc>
                <a:spcPct val="100000"/>
              </a:lnSpc>
              <a:spcBef>
                <a:spcPts val="0"/>
              </a:spcBef>
              <a:spcAft>
                <a:spcPts val="0"/>
              </a:spcAft>
              <a:buSzPts val="1100"/>
              <a:buNone/>
            </a:pPr>
            <a:endParaRPr/>
          </a:p>
        </p:txBody>
      </p:sp>
      <p:sp>
        <p:nvSpPr>
          <p:cNvPr id="236" name="Google Shape;236;gf23f36b03e_0_45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23f36b03e_0_462:notes"/>
          <p:cNvSpPr txBox="1">
            <a:spLocks noGrp="1"/>
          </p:cNvSpPr>
          <p:nvPr>
            <p:ph type="body" idx="1"/>
          </p:nvPr>
        </p:nvSpPr>
        <p:spPr>
          <a:xfrm>
            <a:off x="710250"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Once it’s your turn to speak, It’s important to center yourself emotionally while listening to others, but also before and while speaking yourself. So take a moment to pause and check in with yourself emotionally before speaking. </a:t>
            </a:r>
            <a:endParaRPr/>
          </a:p>
        </p:txBody>
      </p:sp>
      <p:sp>
        <p:nvSpPr>
          <p:cNvPr id="243" name="Google Shape;243;gf23f36b03e_0_462: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f23f36b03e_0_468: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f23f36b03e_0_468: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23f36b03e_0_47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f23f36b03e_0_474: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23f36b03e_0_480: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f23f36b03e_0_480: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This is probably the most important step of the process and takes the most time and skill. When done correctly, this step really sets you up for success. Step 2 is about getting to the core of your disagreement. It’s about separating the person from the problem (This team member is being unreasonable! -&gt; I disagree with their proposed approach.) refocusing from our wants to our needs (I do/do not want the student to receive this reading intervention -&gt; I need this student to have the support to improve reading skills.) and then crafting a “new” problem that takes all needs into account and puts everyone on the same side (how can we support this student to reach their set reading goal?). </a:t>
            </a:r>
            <a:endParaRPr/>
          </a:p>
          <a:p>
            <a:pPr marL="0" lvl="0" indent="0" algn="l" rtl="0">
              <a:lnSpc>
                <a:spcPct val="100000"/>
              </a:lnSpc>
              <a:spcBef>
                <a:spcPts val="618"/>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23f36b03e_0_487:notes"/>
          <p:cNvSpPr txBox="1">
            <a:spLocks noGrp="1"/>
          </p:cNvSpPr>
          <p:nvPr>
            <p:ph type="body" idx="1"/>
          </p:nvPr>
        </p:nvSpPr>
        <p:spPr>
          <a:xfrm>
            <a:off x="710248"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We shouldn’t assume the when people first to come to us with an issue or an idea that they have all theirs thoughts and points already flushed out. Communication is a process we all use to get clarification oh what we really think, feel, want, and believe. So be patient, wait to give advice or your opinion, and ask those clarifying questions to help get to the root of what’s really going on. </a:t>
            </a:r>
            <a:endParaRPr/>
          </a:p>
        </p:txBody>
      </p:sp>
      <p:sp>
        <p:nvSpPr>
          <p:cNvPr id="272" name="Google Shape;272;gf23f36b03e_0_48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23f36b03e_0_492:notes"/>
          <p:cNvSpPr txBox="1">
            <a:spLocks noGrp="1"/>
          </p:cNvSpPr>
          <p:nvPr>
            <p:ph type="body" idx="1"/>
          </p:nvPr>
        </p:nvSpPr>
        <p:spPr>
          <a:xfrm>
            <a:off x="710248"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When we’re stuck on what you want and what I want, we end up in a win or lose situation. When you get into your why you want you want, then you can figure out a more creative solution. </a:t>
            </a:r>
            <a:endParaRPr/>
          </a:p>
          <a:p>
            <a:pPr marL="0" lvl="0" indent="0" algn="l" rtl="0">
              <a:lnSpc>
                <a:spcPct val="100000"/>
              </a:lnSpc>
              <a:spcBef>
                <a:spcPts val="0"/>
              </a:spcBef>
              <a:spcAft>
                <a:spcPts val="0"/>
              </a:spcAft>
              <a:buSzPts val="1100"/>
              <a:buNone/>
            </a:pPr>
            <a:endParaRPr/>
          </a:p>
        </p:txBody>
      </p:sp>
      <p:sp>
        <p:nvSpPr>
          <p:cNvPr id="278" name="Google Shape;278;gf23f36b03e_0_49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710248" y="4459527"/>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sz="1150">
                <a:solidFill>
                  <a:schemeClr val="dk1"/>
                </a:solidFill>
                <a:highlight>
                  <a:srgbClr val="FFFFFF"/>
                </a:highlight>
              </a:rPr>
              <a:t>The Conflict Resolution Program (CRP), part of the University of Delaware's Institute for Public Administration (IPA), is a unique resource dedicated to building statewide capacity for collaborative approaches to the resolution of conflict.</a:t>
            </a:r>
            <a:endParaRPr sz="1150">
              <a:solidFill>
                <a:schemeClr val="dk1"/>
              </a:solidFill>
              <a:highlight>
                <a:srgbClr val="FFFFFF"/>
              </a:highlight>
            </a:endParaRPr>
          </a:p>
          <a:p>
            <a:pPr marL="0" lvl="0" indent="0" algn="l" rtl="0">
              <a:lnSpc>
                <a:spcPct val="100000"/>
              </a:lnSpc>
              <a:spcBef>
                <a:spcPts val="0"/>
              </a:spcBef>
              <a:spcAft>
                <a:spcPts val="0"/>
              </a:spcAft>
              <a:buSzPts val="1100"/>
              <a:buNone/>
            </a:pPr>
            <a:endParaRPr sz="1150">
              <a:solidFill>
                <a:schemeClr val="dk1"/>
              </a:solidFill>
              <a:highlight>
                <a:srgbClr val="FFFFFF"/>
              </a:highlight>
            </a:endParaRPr>
          </a:p>
          <a:p>
            <a:pPr marL="0" lvl="0" indent="0" algn="l" rtl="0">
              <a:lnSpc>
                <a:spcPct val="100000"/>
              </a:lnSpc>
              <a:spcBef>
                <a:spcPts val="0"/>
              </a:spcBef>
              <a:spcAft>
                <a:spcPts val="0"/>
              </a:spcAft>
              <a:buSzPts val="1100"/>
              <a:buNone/>
            </a:pPr>
            <a:r>
              <a:rPr lang="en-US" sz="1150">
                <a:solidFill>
                  <a:schemeClr val="dk1"/>
                </a:solidFill>
                <a:highlight>
                  <a:srgbClr val="FFFFFF"/>
                </a:highlight>
              </a:rPr>
              <a:t>The Special Education Partnership for the Amicable Resolution of Conflict (SPARC) is a statewide special education dispute-resolution program that supports families and schools to work collaboratively to address the educational needs of exceptional children. </a:t>
            </a:r>
            <a:endParaRPr sz="1150">
              <a:solidFill>
                <a:schemeClr val="dk1"/>
              </a:solidFill>
              <a:highlight>
                <a:srgbClr val="FFFFFF"/>
              </a:highlight>
            </a:endParaRPr>
          </a:p>
          <a:p>
            <a:pPr marL="0" lvl="0" indent="0" algn="l" rtl="0">
              <a:lnSpc>
                <a:spcPct val="100000"/>
              </a:lnSpc>
              <a:spcBef>
                <a:spcPts val="0"/>
              </a:spcBef>
              <a:spcAft>
                <a:spcPts val="0"/>
              </a:spcAft>
              <a:buSzPts val="1100"/>
              <a:buNone/>
            </a:pPr>
            <a:endParaRPr sz="1150">
              <a:solidFill>
                <a:schemeClr val="dk1"/>
              </a:solidFill>
              <a:highlight>
                <a:srgbClr val="FFFFFF"/>
              </a:highlight>
            </a:endParaRPr>
          </a:p>
          <a:p>
            <a:pPr marL="0" lvl="0" indent="0" algn="l" rtl="0">
              <a:lnSpc>
                <a:spcPct val="100000"/>
              </a:lnSpc>
              <a:spcBef>
                <a:spcPts val="0"/>
              </a:spcBef>
              <a:spcAft>
                <a:spcPts val="0"/>
              </a:spcAft>
              <a:buSzPts val="1100"/>
              <a:buNone/>
            </a:pPr>
            <a:r>
              <a:rPr lang="en-US" sz="1150">
                <a:solidFill>
                  <a:schemeClr val="dk1"/>
                </a:solidFill>
                <a:highlight>
                  <a:srgbClr val="FFFFFF"/>
                </a:highlight>
              </a:rPr>
              <a:t>We also offer free resources such as agenda templates for IEP meetings and guides for how to have difficult conversations. </a:t>
            </a:r>
            <a:endParaRPr sz="1150">
              <a:solidFill>
                <a:schemeClr val="dk1"/>
              </a:solidFill>
              <a:highlight>
                <a:srgbClr val="FFFFFF"/>
              </a:highlight>
            </a:endParaRPr>
          </a:p>
        </p:txBody>
      </p:sp>
      <p:sp>
        <p:nvSpPr>
          <p:cNvPr id="155" name="Google Shape;155;p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23f36b03e_0_505:notes"/>
          <p:cNvSpPr txBox="1">
            <a:spLocks noGrp="1"/>
          </p:cNvSpPr>
          <p:nvPr>
            <p:ph type="body" idx="1"/>
          </p:nvPr>
        </p:nvSpPr>
        <p:spPr>
          <a:xfrm>
            <a:off x="710248"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Once you’ve been able to uncover each person’s underlying needs (through asking good, open-ended questions and listening carefully), you can create a “new” problem to solve that will address both people’s needs and will allow for greater flexibility in how you solve the problem. </a:t>
            </a:r>
            <a:endParaRPr/>
          </a:p>
        </p:txBody>
      </p:sp>
      <p:sp>
        <p:nvSpPr>
          <p:cNvPr id="292" name="Google Shape;292;gf23f36b03e_0_50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23f36b03e_0_515:notes"/>
          <p:cNvSpPr txBox="1">
            <a:spLocks noGrp="1"/>
          </p:cNvSpPr>
          <p:nvPr>
            <p:ph type="body" idx="1"/>
          </p:nvPr>
        </p:nvSpPr>
        <p:spPr>
          <a:xfrm>
            <a:off x="710248"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Once you’ve been able to uncover each person’s underlying needs (through asking good, open-ended questions and listening carefully), you can create a “new” problem to solve that will address both people’s needs and will allow for greater flexibility in how you solve the problem. </a:t>
            </a:r>
            <a:endParaRPr/>
          </a:p>
        </p:txBody>
      </p:sp>
      <p:sp>
        <p:nvSpPr>
          <p:cNvPr id="303" name="Google Shape;303;gf23f36b03e_0_5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f23f36b03e_0_521:notes"/>
          <p:cNvSpPr txBox="1">
            <a:spLocks noGrp="1"/>
          </p:cNvSpPr>
          <p:nvPr>
            <p:ph type="body" idx="1"/>
          </p:nvPr>
        </p:nvSpPr>
        <p:spPr>
          <a:xfrm>
            <a:off x="710248"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Once you’ve been able to uncover each person’s underlying needs (through asking good, open-ended questions and listening carefully), you can create a “new” problem to solve that will address both people’s needs and will allow for greater flexibility in how you solve the problem. </a:t>
            </a:r>
            <a:endParaRPr/>
          </a:p>
        </p:txBody>
      </p:sp>
      <p:sp>
        <p:nvSpPr>
          <p:cNvPr id="310" name="Google Shape;310;gf23f36b03e_0_5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23f36b03e_0_534:notes"/>
          <p:cNvSpPr txBox="1">
            <a:spLocks noGrp="1"/>
          </p:cNvSpPr>
          <p:nvPr>
            <p:ph type="body" idx="1"/>
          </p:nvPr>
        </p:nvSpPr>
        <p:spPr>
          <a:xfrm>
            <a:off x="710248"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Once you’ve been able to uncover each person’s underlying needs (through asking good, open-ended questions and listening carefully), you can create a “new” problem to solve that will address both people’s needs and will allow for greater flexibility in how you solve the problem. </a:t>
            </a:r>
            <a:endParaRPr/>
          </a:p>
        </p:txBody>
      </p:sp>
      <p:sp>
        <p:nvSpPr>
          <p:cNvPr id="324" name="Google Shape;324;gf23f36b03e_0_53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23f36b03e_0_534:notes"/>
          <p:cNvSpPr txBox="1">
            <a:spLocks noGrp="1"/>
          </p:cNvSpPr>
          <p:nvPr>
            <p:ph type="body" idx="1"/>
          </p:nvPr>
        </p:nvSpPr>
        <p:spPr>
          <a:xfrm>
            <a:off x="710248"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Once you’ve been able to uncover each person’s underlying needs (through asking good, open-ended questions and listening carefully), you can create a “new” problem to solve that will address both people’s needs and will allow for greater flexibility in how you solve the problem. </a:t>
            </a:r>
            <a:endParaRPr/>
          </a:p>
        </p:txBody>
      </p:sp>
      <p:sp>
        <p:nvSpPr>
          <p:cNvPr id="324" name="Google Shape;324;gf23f36b03e_0_53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6911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23f36b03e_0_56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f23f36b03e_0_560: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Dv There are more solutions to brainstorm once we create a joint problem statement that focuses on what both people need, rather than just narrowly on what they want.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f23f36b03e_0_566: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f23f36b03e_0_566: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4: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When it comes to working through complex problems, it’s important to remember that each of us holds only one puzzle piece. The more puzzle pieces we seek and are open to, the more comprehensive our solutions will be. Using the ACBD collaborative problem solving process helps us to bring out the best in all of us to craft a unique and creative solution. </a:t>
            </a:r>
            <a:endParaRPr/>
          </a:p>
        </p:txBody>
      </p:sp>
      <p:sp>
        <p:nvSpPr>
          <p:cNvPr id="366" name="Google Shape;366;p3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
        <p:nvSpPr>
          <p:cNvPr id="374" name="Google Shape;374;p3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dee0485f3_0_0:notes"/>
          <p:cNvSpPr txBox="1">
            <a:spLocks noGrp="1"/>
          </p:cNvSpPr>
          <p:nvPr>
            <p:ph type="body" idx="1"/>
          </p:nvPr>
        </p:nvSpPr>
        <p:spPr>
          <a:xfrm>
            <a:off x="710248"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sz="1150">
              <a:solidFill>
                <a:schemeClr val="dk1"/>
              </a:solidFill>
              <a:highlight>
                <a:srgbClr val="FFFFFF"/>
              </a:highlight>
            </a:endParaRPr>
          </a:p>
        </p:txBody>
      </p:sp>
      <p:sp>
        <p:nvSpPr>
          <p:cNvPr id="162" name="Google Shape;162;gedee0485f3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10248" y="4459527"/>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
        <p:nvSpPr>
          <p:cNvPr id="169" name="Google Shape;169;p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710248" y="4459527"/>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
        <p:nvSpPr>
          <p:cNvPr id="176" name="Google Shape;176;p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f015bc7c5_1_0: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solidFill>
                  <a:schemeClr val="dk1"/>
                </a:solidFill>
              </a:rPr>
              <a:t>When we find ourselves in an emotional disagreement with someone, it’s important to recognize and appreciate the differences we all bring to the table. Whether it’s what we think is the best path forward, why we support a certain solution, or how we communicate that information, these differences make us stronger.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None/>
            </a:pPr>
            <a:r>
              <a:rPr lang="en-US"/>
              <a:t>We need to take time to recognize any unconscious biases, unspoken expectations, or underlying assumptions we might have going into the conversation. ie. what is professional, what is appropriate, what is “good” or “right” (white western culture)</a:t>
            </a:r>
            <a:endParaRPr/>
          </a:p>
        </p:txBody>
      </p:sp>
      <p:sp>
        <p:nvSpPr>
          <p:cNvPr id="183" name="Google Shape;183;gef015bc7c5_1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23f36b03e_0_140:notes"/>
          <p:cNvSpPr txBox="1">
            <a:spLocks noGrp="1"/>
          </p:cNvSpPr>
          <p:nvPr>
            <p:ph type="body" idx="1"/>
          </p:nvPr>
        </p:nvSpPr>
        <p:spPr>
          <a:xfrm>
            <a:off x="710248"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We are all deeply influenced by our extremely unique experiences, but we tend to expect other people’s decisions and conclusions to come from the same place. So before we talk about working with others, it’s important to acknowledge what’s ours to work on first. </a:t>
            </a:r>
            <a:endParaRPr/>
          </a:p>
        </p:txBody>
      </p:sp>
      <p:sp>
        <p:nvSpPr>
          <p:cNvPr id="192" name="Google Shape;192;gf23f36b03e_0_1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23f36b03e_0_148:notes"/>
          <p:cNvSpPr txBox="1">
            <a:spLocks noGrp="1"/>
          </p:cNvSpPr>
          <p:nvPr>
            <p:ph type="body" idx="1"/>
          </p:nvPr>
        </p:nvSpPr>
        <p:spPr>
          <a:xfrm>
            <a:off x="710250" y="4459527"/>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
        <p:nvSpPr>
          <p:cNvPr id="201" name="Google Shape;201;gf23f36b03e_0_148: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t>Conflict is inevitable, especially in the special education world where there a many people deeply invested in the success of a student and each having a unique expertise and perspective on how to support them. When we find ourselves facing a disagreement with others, we have options for how we respond: argue until we win, give in to the other idea, or even pretend the disagreement isn’t happening. But when it comes to working in the best interest of a student, it takes more effort than that.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ctrTitle"/>
          </p:nvPr>
        </p:nvSpPr>
        <p:spPr>
          <a:xfrm>
            <a:off x="685800" y="1597821"/>
            <a:ext cx="7772400" cy="110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 name="Google Shape;11;p3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360"/>
              </a:spcBef>
              <a:spcAft>
                <a:spcPts val="0"/>
              </a:spcAft>
              <a:buClr>
                <a:schemeClr val="accent5"/>
              </a:buClr>
              <a:buSzPts val="1800"/>
              <a:buNone/>
              <a:defRPr>
                <a:solidFill>
                  <a:schemeClr val="accent5"/>
                </a:solidFill>
              </a:defRPr>
            </a:lvl1pPr>
            <a:lvl2pPr lvl="1" algn="ctr">
              <a:lnSpc>
                <a:spcPct val="100000"/>
              </a:lnSpc>
              <a:spcBef>
                <a:spcPts val="360"/>
              </a:spcBef>
              <a:spcAft>
                <a:spcPts val="0"/>
              </a:spcAft>
              <a:buClr>
                <a:srgbClr val="888888"/>
              </a:buClr>
              <a:buSzPts val="18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60"/>
              </a:spcBef>
              <a:spcAft>
                <a:spcPts val="0"/>
              </a:spcAft>
              <a:buClr>
                <a:srgbClr val="888888"/>
              </a:buClr>
              <a:buSzPts val="1800"/>
              <a:buNone/>
              <a:defRPr>
                <a:solidFill>
                  <a:srgbClr val="888888"/>
                </a:solidFill>
              </a:defRPr>
            </a:lvl4pPr>
            <a:lvl5pPr lvl="4" algn="ctr">
              <a:lnSpc>
                <a:spcPct val="100000"/>
              </a:lnSpc>
              <a:spcBef>
                <a:spcPts val="36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53"/>
          <p:cNvSpPr txBox="1">
            <a:spLocks noGrp="1"/>
          </p:cNvSpPr>
          <p:nvPr>
            <p:ph type="title"/>
          </p:nvPr>
        </p:nvSpPr>
        <p:spPr>
          <a:xfrm>
            <a:off x="457200" y="4762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1">
                <a:solidFill>
                  <a:schemeClr val="accent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53"/>
          <p:cNvSpPr txBox="1">
            <a:spLocks noGrp="1"/>
          </p:cNvSpPr>
          <p:nvPr>
            <p:ph type="body" idx="1"/>
          </p:nvPr>
        </p:nvSpPr>
        <p:spPr>
          <a:xfrm rot="5400000">
            <a:off x="3246450" y="-1284299"/>
            <a:ext cx="2651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06096"/>
              </a:buClr>
              <a:buSzPts val="1800"/>
              <a:buChar char="•"/>
              <a:defRPr>
                <a:solidFill>
                  <a:srgbClr val="006096"/>
                </a:solidFill>
              </a:defRPr>
            </a:lvl1pPr>
            <a:lvl2pPr marL="914400" lvl="1" indent="-342900" algn="l">
              <a:lnSpc>
                <a:spcPct val="100000"/>
              </a:lnSpc>
              <a:spcBef>
                <a:spcPts val="360"/>
              </a:spcBef>
              <a:spcAft>
                <a:spcPts val="0"/>
              </a:spcAft>
              <a:buClr>
                <a:srgbClr val="006096"/>
              </a:buClr>
              <a:buSzPts val="1800"/>
              <a:buChar char="–"/>
              <a:defRPr>
                <a:solidFill>
                  <a:srgbClr val="006096"/>
                </a:solidFill>
              </a:defRPr>
            </a:lvl2pPr>
            <a:lvl3pPr marL="1371600" lvl="2" indent="-342900" algn="l">
              <a:lnSpc>
                <a:spcPct val="100000"/>
              </a:lnSpc>
              <a:spcBef>
                <a:spcPts val="360"/>
              </a:spcBef>
              <a:spcAft>
                <a:spcPts val="0"/>
              </a:spcAft>
              <a:buClr>
                <a:srgbClr val="006096"/>
              </a:buClr>
              <a:buSzPts val="1800"/>
              <a:buChar char="•"/>
              <a:defRPr>
                <a:solidFill>
                  <a:srgbClr val="006096"/>
                </a:solidFill>
              </a:defRPr>
            </a:lvl3pPr>
            <a:lvl4pPr marL="1828800" lvl="3" indent="-342900" algn="l">
              <a:lnSpc>
                <a:spcPct val="100000"/>
              </a:lnSpc>
              <a:spcBef>
                <a:spcPts val="360"/>
              </a:spcBef>
              <a:spcAft>
                <a:spcPts val="0"/>
              </a:spcAft>
              <a:buClr>
                <a:srgbClr val="006096"/>
              </a:buClr>
              <a:buSzPts val="1800"/>
              <a:buChar char="–"/>
              <a:defRPr>
                <a:solidFill>
                  <a:srgbClr val="006096"/>
                </a:solidFill>
              </a:defRPr>
            </a:lvl4pPr>
            <a:lvl5pPr marL="2286000" lvl="4" indent="-342900" algn="l">
              <a:lnSpc>
                <a:spcPct val="100000"/>
              </a:lnSpc>
              <a:spcBef>
                <a:spcPts val="360"/>
              </a:spcBef>
              <a:spcAft>
                <a:spcPts val="0"/>
              </a:spcAft>
              <a:buClr>
                <a:srgbClr val="006096"/>
              </a:buClr>
              <a:buSzPts val="1800"/>
              <a:buChar char="»"/>
              <a:defRPr>
                <a:solidFill>
                  <a:srgbClr val="00609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53"/>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58" name="Google Shape;58;p53"/>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54"/>
          <p:cNvSpPr txBox="1">
            <a:spLocks noGrp="1"/>
          </p:cNvSpPr>
          <p:nvPr>
            <p:ph type="title"/>
          </p:nvPr>
        </p:nvSpPr>
        <p:spPr>
          <a:xfrm rot="5400000">
            <a:off x="5857831" y="1277039"/>
            <a:ext cx="35796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54"/>
          <p:cNvSpPr txBox="1">
            <a:spLocks noGrp="1"/>
          </p:cNvSpPr>
          <p:nvPr>
            <p:ph type="body" idx="1"/>
          </p:nvPr>
        </p:nvSpPr>
        <p:spPr>
          <a:xfrm rot="5400000">
            <a:off x="1677300" y="-704161"/>
            <a:ext cx="35796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06096"/>
              </a:buClr>
              <a:buSzPts val="1800"/>
              <a:buChar char="•"/>
              <a:defRPr>
                <a:solidFill>
                  <a:srgbClr val="006096"/>
                </a:solidFill>
              </a:defRPr>
            </a:lvl1pPr>
            <a:lvl2pPr marL="914400" lvl="1" indent="-342900" algn="l">
              <a:lnSpc>
                <a:spcPct val="100000"/>
              </a:lnSpc>
              <a:spcBef>
                <a:spcPts val="360"/>
              </a:spcBef>
              <a:spcAft>
                <a:spcPts val="0"/>
              </a:spcAft>
              <a:buClr>
                <a:srgbClr val="006096"/>
              </a:buClr>
              <a:buSzPts val="1800"/>
              <a:buChar char="–"/>
              <a:defRPr>
                <a:solidFill>
                  <a:srgbClr val="006096"/>
                </a:solidFill>
              </a:defRPr>
            </a:lvl2pPr>
            <a:lvl3pPr marL="1371600" lvl="2" indent="-342900" algn="l">
              <a:lnSpc>
                <a:spcPct val="100000"/>
              </a:lnSpc>
              <a:spcBef>
                <a:spcPts val="360"/>
              </a:spcBef>
              <a:spcAft>
                <a:spcPts val="0"/>
              </a:spcAft>
              <a:buClr>
                <a:srgbClr val="006096"/>
              </a:buClr>
              <a:buSzPts val="1800"/>
              <a:buChar char="•"/>
              <a:defRPr>
                <a:solidFill>
                  <a:srgbClr val="006096"/>
                </a:solidFill>
              </a:defRPr>
            </a:lvl3pPr>
            <a:lvl4pPr marL="1828800" lvl="3" indent="-342900" algn="l">
              <a:lnSpc>
                <a:spcPct val="100000"/>
              </a:lnSpc>
              <a:spcBef>
                <a:spcPts val="360"/>
              </a:spcBef>
              <a:spcAft>
                <a:spcPts val="0"/>
              </a:spcAft>
              <a:buClr>
                <a:srgbClr val="006096"/>
              </a:buClr>
              <a:buSzPts val="1800"/>
              <a:buChar char="–"/>
              <a:defRPr>
                <a:solidFill>
                  <a:srgbClr val="006096"/>
                </a:solidFill>
              </a:defRPr>
            </a:lvl4pPr>
            <a:lvl5pPr marL="2286000" lvl="4" indent="-342900" algn="l">
              <a:lnSpc>
                <a:spcPct val="100000"/>
              </a:lnSpc>
              <a:spcBef>
                <a:spcPts val="360"/>
              </a:spcBef>
              <a:spcAft>
                <a:spcPts val="0"/>
              </a:spcAft>
              <a:buClr>
                <a:srgbClr val="006096"/>
              </a:buClr>
              <a:buSzPts val="1800"/>
              <a:buChar char="»"/>
              <a:defRPr>
                <a:solidFill>
                  <a:srgbClr val="00609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54"/>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63" name="Google Shape;63;p54"/>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mparison" type="twoTxTwoObj">
  <p:cSld name="TWO_OBJECTS_WITH_TEXT">
    <p:spTree>
      <p:nvGrpSpPr>
        <p:cNvPr id="1" name="Shape 64"/>
        <p:cNvGrpSpPr/>
        <p:nvPr/>
      </p:nvGrpSpPr>
      <p:grpSpPr>
        <a:xfrm>
          <a:off x="0" y="0"/>
          <a:ext cx="0" cy="0"/>
          <a:chOff x="0" y="0"/>
          <a:chExt cx="0" cy="0"/>
        </a:xfrm>
      </p:grpSpPr>
      <p:sp>
        <p:nvSpPr>
          <p:cNvPr id="65" name="Google Shape;65;p55"/>
          <p:cNvSpPr txBox="1">
            <a:spLocks noGrp="1"/>
          </p:cNvSpPr>
          <p:nvPr>
            <p:ph type="title"/>
          </p:nvPr>
        </p:nvSpPr>
        <p:spPr>
          <a:xfrm>
            <a:off x="0" y="646157"/>
            <a:ext cx="9144000" cy="5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6" name="Google Shape;66;p55"/>
          <p:cNvSpPr txBox="1">
            <a:spLocks noGrp="1"/>
          </p:cNvSpPr>
          <p:nvPr>
            <p:ph type="body" idx="1"/>
          </p:nvPr>
        </p:nvSpPr>
        <p:spPr>
          <a:xfrm>
            <a:off x="89647" y="1271889"/>
            <a:ext cx="4360500" cy="393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2"/>
              </a:buClr>
              <a:buSzPts val="2400"/>
              <a:buNone/>
              <a:defRPr sz="2400" b="1"/>
            </a:lvl1pPr>
            <a:lvl2pPr marL="914400" lvl="1" indent="-228600" algn="l">
              <a:lnSpc>
                <a:spcPct val="100000"/>
              </a:lnSpc>
              <a:spcBef>
                <a:spcPts val="400"/>
              </a:spcBef>
              <a:spcAft>
                <a:spcPts val="0"/>
              </a:spcAft>
              <a:buClr>
                <a:schemeClr val="dk2"/>
              </a:buClr>
              <a:buSzPts val="2000"/>
              <a:buNone/>
              <a:defRPr sz="2000" b="1"/>
            </a:lvl2pPr>
            <a:lvl3pPr marL="1371600" lvl="2" indent="-228600" algn="l">
              <a:lnSpc>
                <a:spcPct val="100000"/>
              </a:lnSpc>
              <a:spcBef>
                <a:spcPts val="360"/>
              </a:spcBef>
              <a:spcAft>
                <a:spcPts val="0"/>
              </a:spcAft>
              <a:buClr>
                <a:schemeClr val="dk2"/>
              </a:buClr>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7" name="Google Shape;67;p55"/>
          <p:cNvSpPr txBox="1">
            <a:spLocks noGrp="1"/>
          </p:cNvSpPr>
          <p:nvPr>
            <p:ph type="body" idx="2"/>
          </p:nvPr>
        </p:nvSpPr>
        <p:spPr>
          <a:xfrm>
            <a:off x="89647" y="1665121"/>
            <a:ext cx="4360500" cy="3236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2"/>
              </a:buClr>
              <a:buSzPts val="2400"/>
              <a:buChar char="•"/>
              <a:defRPr sz="2400"/>
            </a:lvl1pPr>
            <a:lvl2pPr marL="914400" lvl="1" indent="-355600" algn="l">
              <a:lnSpc>
                <a:spcPct val="100000"/>
              </a:lnSpc>
              <a:spcBef>
                <a:spcPts val="400"/>
              </a:spcBef>
              <a:spcAft>
                <a:spcPts val="0"/>
              </a:spcAft>
              <a:buClr>
                <a:schemeClr val="dk2"/>
              </a:buClr>
              <a:buSzPts val="2000"/>
              <a:buChar char="–"/>
              <a:defRPr sz="2000"/>
            </a:lvl2pPr>
            <a:lvl3pPr marL="1371600" lvl="2" indent="-342900" algn="l">
              <a:lnSpc>
                <a:spcPct val="100000"/>
              </a:lnSpc>
              <a:spcBef>
                <a:spcPts val="360"/>
              </a:spcBef>
              <a:spcAft>
                <a:spcPts val="0"/>
              </a:spcAft>
              <a:buClr>
                <a:schemeClr val="dk2"/>
              </a:buClr>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8" name="Google Shape;68;p55"/>
          <p:cNvSpPr txBox="1">
            <a:spLocks noGrp="1"/>
          </p:cNvSpPr>
          <p:nvPr>
            <p:ph type="body" idx="3"/>
          </p:nvPr>
        </p:nvSpPr>
        <p:spPr>
          <a:xfrm>
            <a:off x="4716744" y="1271889"/>
            <a:ext cx="4266000" cy="393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2"/>
              </a:buClr>
              <a:buSzPts val="2400"/>
              <a:buNone/>
              <a:defRPr sz="2400" b="1"/>
            </a:lvl1pPr>
            <a:lvl2pPr marL="914400" lvl="1" indent="-228600" algn="l">
              <a:lnSpc>
                <a:spcPct val="100000"/>
              </a:lnSpc>
              <a:spcBef>
                <a:spcPts val="400"/>
              </a:spcBef>
              <a:spcAft>
                <a:spcPts val="0"/>
              </a:spcAft>
              <a:buClr>
                <a:schemeClr val="dk2"/>
              </a:buClr>
              <a:buSzPts val="2000"/>
              <a:buNone/>
              <a:defRPr sz="2000" b="1"/>
            </a:lvl2pPr>
            <a:lvl3pPr marL="1371600" lvl="2" indent="-228600" algn="l">
              <a:lnSpc>
                <a:spcPct val="100000"/>
              </a:lnSpc>
              <a:spcBef>
                <a:spcPts val="360"/>
              </a:spcBef>
              <a:spcAft>
                <a:spcPts val="0"/>
              </a:spcAft>
              <a:buClr>
                <a:schemeClr val="dk2"/>
              </a:buClr>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9" name="Google Shape;69;p55"/>
          <p:cNvSpPr txBox="1">
            <a:spLocks noGrp="1"/>
          </p:cNvSpPr>
          <p:nvPr>
            <p:ph type="body" idx="4"/>
          </p:nvPr>
        </p:nvSpPr>
        <p:spPr>
          <a:xfrm>
            <a:off x="4716744" y="1665122"/>
            <a:ext cx="4266000" cy="3236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2"/>
              </a:buClr>
              <a:buSzPts val="2400"/>
              <a:buChar char="•"/>
              <a:defRPr sz="2400"/>
            </a:lvl1pPr>
            <a:lvl2pPr marL="914400" lvl="1" indent="-355600" algn="l">
              <a:lnSpc>
                <a:spcPct val="100000"/>
              </a:lnSpc>
              <a:spcBef>
                <a:spcPts val="400"/>
              </a:spcBef>
              <a:spcAft>
                <a:spcPts val="0"/>
              </a:spcAft>
              <a:buClr>
                <a:schemeClr val="dk2"/>
              </a:buClr>
              <a:buSzPts val="2000"/>
              <a:buChar char="–"/>
              <a:defRPr sz="2000"/>
            </a:lvl2pPr>
            <a:lvl3pPr marL="1371600" lvl="2" indent="-342900" algn="l">
              <a:lnSpc>
                <a:spcPct val="100000"/>
              </a:lnSpc>
              <a:spcBef>
                <a:spcPts val="360"/>
              </a:spcBef>
              <a:spcAft>
                <a:spcPts val="0"/>
              </a:spcAft>
              <a:buClr>
                <a:schemeClr val="dk2"/>
              </a:buClr>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0" name="Google Shape;70;p55"/>
          <p:cNvSpPr txBox="1">
            <a:spLocks noGrp="1"/>
          </p:cNvSpPr>
          <p:nvPr>
            <p:ph type="sldNum" idx="12"/>
          </p:nvPr>
        </p:nvSpPr>
        <p:spPr>
          <a:xfrm>
            <a:off x="8257067" y="253391"/>
            <a:ext cx="479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71"/>
        <p:cNvGrpSpPr/>
        <p:nvPr/>
      </p:nvGrpSpPr>
      <p:grpSpPr>
        <a:xfrm>
          <a:off x="0" y="0"/>
          <a:ext cx="0" cy="0"/>
          <a:chOff x="0" y="0"/>
          <a:chExt cx="0" cy="0"/>
        </a:xfrm>
      </p:grpSpPr>
      <p:sp>
        <p:nvSpPr>
          <p:cNvPr id="72" name="Google Shape;72;p56"/>
          <p:cNvSpPr txBox="1">
            <a:spLocks noGrp="1"/>
          </p:cNvSpPr>
          <p:nvPr>
            <p:ph type="title"/>
          </p:nvPr>
        </p:nvSpPr>
        <p:spPr>
          <a:xfrm>
            <a:off x="457200" y="914400"/>
            <a:ext cx="8229600" cy="742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cap="none">
                <a:solidFill>
                  <a:schemeClr val="dk2"/>
                </a:solidFill>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56"/>
          <p:cNvSpPr txBox="1">
            <a:spLocks noGrp="1"/>
          </p:cNvSpPr>
          <p:nvPr>
            <p:ph type="body" idx="1"/>
          </p:nvPr>
        </p:nvSpPr>
        <p:spPr>
          <a:xfrm>
            <a:off x="116543" y="1744232"/>
            <a:ext cx="8910900" cy="308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2"/>
              </a:buClr>
              <a:buSzPts val="2400"/>
              <a:buChar char="•"/>
              <a:defRPr sz="2400"/>
            </a:lvl1pPr>
            <a:lvl2pPr marL="914400" lvl="1" indent="-355600" algn="l">
              <a:lnSpc>
                <a:spcPct val="100000"/>
              </a:lnSpc>
              <a:spcBef>
                <a:spcPts val="400"/>
              </a:spcBef>
              <a:spcAft>
                <a:spcPts val="0"/>
              </a:spcAft>
              <a:buClr>
                <a:schemeClr val="dk2"/>
              </a:buClr>
              <a:buSzPts val="2000"/>
              <a:buChar char="–"/>
              <a:defRPr sz="2000"/>
            </a:lvl2pPr>
            <a:lvl3pPr marL="1371600" lvl="2" indent="-355600" algn="l">
              <a:lnSpc>
                <a:spcPct val="100000"/>
              </a:lnSpc>
              <a:spcBef>
                <a:spcPts val="400"/>
              </a:spcBef>
              <a:spcAft>
                <a:spcPts val="0"/>
              </a:spcAft>
              <a:buClr>
                <a:schemeClr val="dk2"/>
              </a:buClr>
              <a:buSzPts val="2000"/>
              <a:buChar char="•"/>
              <a:defRPr sz="2000"/>
            </a:lvl3pPr>
            <a:lvl4pPr marL="1828800" lvl="3" indent="-355600" algn="l">
              <a:lnSpc>
                <a:spcPct val="100000"/>
              </a:lnSpc>
              <a:spcBef>
                <a:spcPts val="400"/>
              </a:spcBef>
              <a:spcAft>
                <a:spcPts val="0"/>
              </a:spcAft>
              <a:buClr>
                <a:schemeClr val="dk2"/>
              </a:buClr>
              <a:buSzPts val="2000"/>
              <a:buChar char="–"/>
              <a:defRPr sz="2000"/>
            </a:lvl4pPr>
            <a:lvl5pPr marL="2286000" lvl="4" indent="-355600" algn="l">
              <a:lnSpc>
                <a:spcPct val="100000"/>
              </a:lnSpc>
              <a:spcBef>
                <a:spcPts val="400"/>
              </a:spcBef>
              <a:spcAft>
                <a:spcPts val="0"/>
              </a:spcAft>
              <a:buClr>
                <a:schemeClr val="dk2"/>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56"/>
          <p:cNvSpPr txBox="1">
            <a:spLocks noGrp="1"/>
          </p:cNvSpPr>
          <p:nvPr>
            <p:ph type="sldNum" idx="12"/>
          </p:nvPr>
        </p:nvSpPr>
        <p:spPr>
          <a:xfrm>
            <a:off x="8243340" y="229976"/>
            <a:ext cx="48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45"/>
          <p:cNvSpPr txBox="1">
            <a:spLocks noGrp="1"/>
          </p:cNvSpPr>
          <p:nvPr>
            <p:ph type="title"/>
          </p:nvPr>
        </p:nvSpPr>
        <p:spPr>
          <a:xfrm>
            <a:off x="457200" y="514350"/>
            <a:ext cx="8229600" cy="742725"/>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b="1">
                <a:solidFill>
                  <a:schemeClr val="accent5"/>
                </a:solidFill>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81" name="Google Shape;81;p45"/>
          <p:cNvSpPr txBox="1">
            <a:spLocks noGrp="1"/>
          </p:cNvSpPr>
          <p:nvPr>
            <p:ph type="body" idx="1"/>
          </p:nvPr>
        </p:nvSpPr>
        <p:spPr>
          <a:xfrm>
            <a:off x="457200" y="1543052"/>
            <a:ext cx="8229600" cy="2651175"/>
          </a:xfrm>
          <a:prstGeom prst="rect">
            <a:avLst/>
          </a:prstGeom>
          <a:noFill/>
          <a:ln>
            <a:noFill/>
          </a:ln>
        </p:spPr>
        <p:txBody>
          <a:bodyPr spcFirstLastPara="1" wrap="square" lIns="121900" tIns="60925" rIns="121900" bIns="60925" anchor="t" anchorCtr="0">
            <a:noAutofit/>
          </a:bodyPr>
          <a:lstStyle>
            <a:lvl1pPr marL="457200" lvl="0" indent="-381000" algn="l">
              <a:lnSpc>
                <a:spcPct val="100000"/>
              </a:lnSpc>
              <a:spcBef>
                <a:spcPts val="375"/>
              </a:spcBef>
              <a:spcAft>
                <a:spcPts val="0"/>
              </a:spcAft>
              <a:buClr>
                <a:srgbClr val="006096"/>
              </a:buClr>
              <a:buSzPts val="2400"/>
              <a:buChar char="•"/>
              <a:defRPr>
                <a:solidFill>
                  <a:srgbClr val="006096"/>
                </a:solidFill>
              </a:defRPr>
            </a:lvl1pPr>
            <a:lvl2pPr marL="914400" lvl="1" indent="-381000" algn="l">
              <a:lnSpc>
                <a:spcPct val="100000"/>
              </a:lnSpc>
              <a:spcBef>
                <a:spcPts val="375"/>
              </a:spcBef>
              <a:spcAft>
                <a:spcPts val="0"/>
              </a:spcAft>
              <a:buClr>
                <a:srgbClr val="006096"/>
              </a:buClr>
              <a:buSzPts val="2400"/>
              <a:buChar char="–"/>
              <a:defRPr>
                <a:solidFill>
                  <a:srgbClr val="006096"/>
                </a:solidFill>
              </a:defRPr>
            </a:lvl2pPr>
            <a:lvl3pPr marL="1371600" lvl="2" indent="-381000" algn="l">
              <a:lnSpc>
                <a:spcPct val="100000"/>
              </a:lnSpc>
              <a:spcBef>
                <a:spcPts val="375"/>
              </a:spcBef>
              <a:spcAft>
                <a:spcPts val="0"/>
              </a:spcAft>
              <a:buClr>
                <a:srgbClr val="006096"/>
              </a:buClr>
              <a:buSzPts val="2400"/>
              <a:buChar char="•"/>
              <a:defRPr>
                <a:solidFill>
                  <a:srgbClr val="006096"/>
                </a:solidFill>
              </a:defRPr>
            </a:lvl3pPr>
            <a:lvl4pPr marL="1828800" lvl="3" indent="-381000" algn="l">
              <a:lnSpc>
                <a:spcPct val="100000"/>
              </a:lnSpc>
              <a:spcBef>
                <a:spcPts val="375"/>
              </a:spcBef>
              <a:spcAft>
                <a:spcPts val="0"/>
              </a:spcAft>
              <a:buClr>
                <a:srgbClr val="006096"/>
              </a:buClr>
              <a:buSzPts val="2400"/>
              <a:buChar char="–"/>
              <a:defRPr>
                <a:solidFill>
                  <a:srgbClr val="006096"/>
                </a:solidFill>
              </a:defRPr>
            </a:lvl4pPr>
            <a:lvl5pPr marL="2286000" lvl="4" indent="-381000" algn="l">
              <a:lnSpc>
                <a:spcPct val="100000"/>
              </a:lnSpc>
              <a:spcBef>
                <a:spcPts val="375"/>
              </a:spcBef>
              <a:spcAft>
                <a:spcPts val="0"/>
              </a:spcAft>
              <a:buClr>
                <a:srgbClr val="006096"/>
              </a:buClr>
              <a:buSzPts val="2400"/>
              <a:buChar char="»"/>
              <a:defRPr>
                <a:solidFill>
                  <a:srgbClr val="006096"/>
                </a:solidFill>
              </a:defRPr>
            </a:lvl5pPr>
            <a:lvl6pPr marL="2743200" lvl="5" indent="-381000" algn="l">
              <a:lnSpc>
                <a:spcPct val="100000"/>
              </a:lnSpc>
              <a:spcBef>
                <a:spcPts val="375"/>
              </a:spcBef>
              <a:spcAft>
                <a:spcPts val="0"/>
              </a:spcAft>
              <a:buClr>
                <a:schemeClr val="dk1"/>
              </a:buClr>
              <a:buSzPts val="2400"/>
              <a:buChar char="•"/>
              <a:defRPr/>
            </a:lvl6pPr>
            <a:lvl7pPr marL="3200400" lvl="6" indent="-381000" algn="l">
              <a:lnSpc>
                <a:spcPct val="100000"/>
              </a:lnSpc>
              <a:spcBef>
                <a:spcPts val="375"/>
              </a:spcBef>
              <a:spcAft>
                <a:spcPts val="0"/>
              </a:spcAft>
              <a:buClr>
                <a:schemeClr val="dk1"/>
              </a:buClr>
              <a:buSzPts val="2400"/>
              <a:buChar char="•"/>
              <a:defRPr/>
            </a:lvl7pPr>
            <a:lvl8pPr marL="3657600" lvl="7" indent="-381000" algn="l">
              <a:lnSpc>
                <a:spcPct val="100000"/>
              </a:lnSpc>
              <a:spcBef>
                <a:spcPts val="375"/>
              </a:spcBef>
              <a:spcAft>
                <a:spcPts val="0"/>
              </a:spcAft>
              <a:buClr>
                <a:schemeClr val="dk1"/>
              </a:buClr>
              <a:buSzPts val="2400"/>
              <a:buChar char="•"/>
              <a:defRPr/>
            </a:lvl8pPr>
            <a:lvl9pPr marL="4114800" lvl="8" indent="-381000" algn="l">
              <a:lnSpc>
                <a:spcPct val="100000"/>
              </a:lnSpc>
              <a:spcBef>
                <a:spcPts val="375"/>
              </a:spcBef>
              <a:spcAft>
                <a:spcPts val="0"/>
              </a:spcAft>
              <a:buClr>
                <a:schemeClr val="dk1"/>
              </a:buClr>
              <a:buSzPts val="2400"/>
              <a:buChar char="•"/>
              <a:defRPr/>
            </a:lvl9pPr>
          </a:lstStyle>
          <a:p>
            <a:endParaRPr/>
          </a:p>
        </p:txBody>
      </p:sp>
      <p:sp>
        <p:nvSpPr>
          <p:cNvPr id="82" name="Google Shape;82;p45"/>
          <p:cNvSpPr txBox="1"/>
          <p:nvPr/>
        </p:nvSpPr>
        <p:spPr>
          <a:xfrm>
            <a:off x="0" y="4705351"/>
            <a:ext cx="5078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83" name="Google Shape;83;p45"/>
          <p:cNvSpPr txBox="1"/>
          <p:nvPr/>
        </p:nvSpPr>
        <p:spPr>
          <a:xfrm>
            <a:off x="2540000" y="4705349"/>
            <a:ext cx="52832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Helvetica Neue"/>
                <a:ea typeface="Helvetica Neue"/>
                <a:cs typeface="Helvetica Neue"/>
                <a:sym typeface="Helvetica Neue"/>
              </a:rPr>
              <a:t>Institute for Public Administration         www.ipa.udel.edu</a:t>
            </a:r>
            <a:endParaRPr sz="1425"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46"/>
          <p:cNvSpPr txBox="1"/>
          <p:nvPr/>
        </p:nvSpPr>
        <p:spPr>
          <a:xfrm>
            <a:off x="0" y="4705351"/>
            <a:ext cx="5078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86" name="Google Shape;86;p46"/>
          <p:cNvSpPr txBox="1"/>
          <p:nvPr/>
        </p:nvSpPr>
        <p:spPr>
          <a:xfrm>
            <a:off x="2540000" y="4705349"/>
            <a:ext cx="52832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Helvetica Neue"/>
                <a:ea typeface="Helvetica Neue"/>
                <a:cs typeface="Helvetica Neue"/>
                <a:sym typeface="Helvetica Neue"/>
              </a:rPr>
              <a:t>Institute for Public Administration         www.ipa.udel.edu</a:t>
            </a:r>
            <a:endParaRPr sz="1425"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68"/>
          <p:cNvSpPr txBox="1">
            <a:spLocks noGrp="1"/>
          </p:cNvSpPr>
          <p:nvPr>
            <p:ph type="ctrTitle"/>
          </p:nvPr>
        </p:nvSpPr>
        <p:spPr>
          <a:xfrm>
            <a:off x="685800" y="1597821"/>
            <a:ext cx="7772400" cy="11025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solidFill>
                  <a:schemeClr val="lt1"/>
                </a:solidFill>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89" name="Google Shape;89;p68"/>
          <p:cNvSpPr txBox="1">
            <a:spLocks noGrp="1"/>
          </p:cNvSpPr>
          <p:nvPr>
            <p:ph type="subTitle" idx="1"/>
          </p:nvPr>
        </p:nvSpPr>
        <p:spPr>
          <a:xfrm>
            <a:off x="1371600" y="2914650"/>
            <a:ext cx="6400800" cy="1314675"/>
          </a:xfrm>
          <a:prstGeom prst="rect">
            <a:avLst/>
          </a:prstGeom>
          <a:noFill/>
          <a:ln>
            <a:noFill/>
          </a:ln>
        </p:spPr>
        <p:txBody>
          <a:bodyPr spcFirstLastPara="1" wrap="square" lIns="121900" tIns="60925" rIns="121900" bIns="60925" anchor="t" anchorCtr="0">
            <a:noAutofit/>
          </a:bodyPr>
          <a:lstStyle>
            <a:lvl1pPr lvl="0" algn="ctr">
              <a:lnSpc>
                <a:spcPct val="100000"/>
              </a:lnSpc>
              <a:spcBef>
                <a:spcPts val="375"/>
              </a:spcBef>
              <a:spcAft>
                <a:spcPts val="0"/>
              </a:spcAft>
              <a:buClr>
                <a:schemeClr val="accent5"/>
              </a:buClr>
              <a:buSzPts val="2400"/>
              <a:buNone/>
              <a:defRPr>
                <a:solidFill>
                  <a:schemeClr val="accent5"/>
                </a:solidFill>
              </a:defRPr>
            </a:lvl1pPr>
            <a:lvl2pPr lvl="1" algn="ctr">
              <a:lnSpc>
                <a:spcPct val="100000"/>
              </a:lnSpc>
              <a:spcBef>
                <a:spcPts val="375"/>
              </a:spcBef>
              <a:spcAft>
                <a:spcPts val="0"/>
              </a:spcAft>
              <a:buClr>
                <a:srgbClr val="888888"/>
              </a:buClr>
              <a:buSzPts val="2400"/>
              <a:buNone/>
              <a:defRPr>
                <a:solidFill>
                  <a:srgbClr val="888888"/>
                </a:solidFill>
              </a:defRPr>
            </a:lvl2pPr>
            <a:lvl3pPr lvl="2" algn="ctr">
              <a:lnSpc>
                <a:spcPct val="100000"/>
              </a:lnSpc>
              <a:spcBef>
                <a:spcPts val="375"/>
              </a:spcBef>
              <a:spcAft>
                <a:spcPts val="0"/>
              </a:spcAft>
              <a:buClr>
                <a:srgbClr val="888888"/>
              </a:buClr>
              <a:buSzPts val="2400"/>
              <a:buNone/>
              <a:defRPr>
                <a:solidFill>
                  <a:srgbClr val="888888"/>
                </a:solidFill>
              </a:defRPr>
            </a:lvl3pPr>
            <a:lvl4pPr lvl="3" algn="ctr">
              <a:lnSpc>
                <a:spcPct val="100000"/>
              </a:lnSpc>
              <a:spcBef>
                <a:spcPts val="375"/>
              </a:spcBef>
              <a:spcAft>
                <a:spcPts val="0"/>
              </a:spcAft>
              <a:buClr>
                <a:srgbClr val="888888"/>
              </a:buClr>
              <a:buSzPts val="2400"/>
              <a:buNone/>
              <a:defRPr>
                <a:solidFill>
                  <a:srgbClr val="888888"/>
                </a:solidFill>
              </a:defRPr>
            </a:lvl4pPr>
            <a:lvl5pPr lvl="4" algn="ctr">
              <a:lnSpc>
                <a:spcPct val="100000"/>
              </a:lnSpc>
              <a:spcBef>
                <a:spcPts val="375"/>
              </a:spcBef>
              <a:spcAft>
                <a:spcPts val="0"/>
              </a:spcAft>
              <a:buClr>
                <a:srgbClr val="888888"/>
              </a:buClr>
              <a:buSzPts val="2400"/>
              <a:buNone/>
              <a:defRPr>
                <a:solidFill>
                  <a:srgbClr val="888888"/>
                </a:solidFill>
              </a:defRPr>
            </a:lvl5pPr>
            <a:lvl6pPr lvl="5" algn="ctr">
              <a:lnSpc>
                <a:spcPct val="100000"/>
              </a:lnSpc>
              <a:spcBef>
                <a:spcPts val="375"/>
              </a:spcBef>
              <a:spcAft>
                <a:spcPts val="0"/>
              </a:spcAft>
              <a:buClr>
                <a:srgbClr val="888888"/>
              </a:buClr>
              <a:buSzPts val="2700"/>
              <a:buNone/>
              <a:defRPr>
                <a:solidFill>
                  <a:srgbClr val="888888"/>
                </a:solidFill>
              </a:defRPr>
            </a:lvl6pPr>
            <a:lvl7pPr lvl="6" algn="ctr">
              <a:lnSpc>
                <a:spcPct val="100000"/>
              </a:lnSpc>
              <a:spcBef>
                <a:spcPts val="375"/>
              </a:spcBef>
              <a:spcAft>
                <a:spcPts val="0"/>
              </a:spcAft>
              <a:buClr>
                <a:srgbClr val="888888"/>
              </a:buClr>
              <a:buSzPts val="2700"/>
              <a:buNone/>
              <a:defRPr>
                <a:solidFill>
                  <a:srgbClr val="888888"/>
                </a:solidFill>
              </a:defRPr>
            </a:lvl7pPr>
            <a:lvl8pPr lvl="7" algn="ctr">
              <a:lnSpc>
                <a:spcPct val="100000"/>
              </a:lnSpc>
              <a:spcBef>
                <a:spcPts val="375"/>
              </a:spcBef>
              <a:spcAft>
                <a:spcPts val="0"/>
              </a:spcAft>
              <a:buClr>
                <a:srgbClr val="888888"/>
              </a:buClr>
              <a:buSzPts val="2700"/>
              <a:buNone/>
              <a:defRPr>
                <a:solidFill>
                  <a:srgbClr val="888888"/>
                </a:solidFill>
              </a:defRPr>
            </a:lvl8pPr>
            <a:lvl9pPr lvl="8" algn="ctr">
              <a:lnSpc>
                <a:spcPct val="100000"/>
              </a:lnSpc>
              <a:spcBef>
                <a:spcPts val="375"/>
              </a:spcBef>
              <a:spcAft>
                <a:spcPts val="0"/>
              </a:spcAft>
              <a:buClr>
                <a:srgbClr val="888888"/>
              </a:buClr>
              <a:buSzPts val="2700"/>
              <a:buNone/>
              <a:defRPr>
                <a:solidFill>
                  <a:srgbClr val="88888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69"/>
          <p:cNvSpPr txBox="1">
            <a:spLocks noGrp="1"/>
          </p:cNvSpPr>
          <p:nvPr>
            <p:ph type="title"/>
          </p:nvPr>
        </p:nvSpPr>
        <p:spPr>
          <a:xfrm>
            <a:off x="722313" y="2477691"/>
            <a:ext cx="7772400" cy="1021500"/>
          </a:xfrm>
          <a:prstGeom prst="rect">
            <a:avLst/>
          </a:prstGeom>
          <a:noFill/>
          <a:ln>
            <a:noFill/>
          </a:ln>
        </p:spPr>
        <p:txBody>
          <a:bodyPr spcFirstLastPara="1" wrap="square" lIns="121900" tIns="60925" rIns="121900" bIns="60925" anchor="t" anchorCtr="0">
            <a:normAutofit/>
          </a:bodyPr>
          <a:lstStyle>
            <a:lvl1pPr lvl="0" algn="l">
              <a:lnSpc>
                <a:spcPct val="100000"/>
              </a:lnSpc>
              <a:spcBef>
                <a:spcPts val="0"/>
              </a:spcBef>
              <a:spcAft>
                <a:spcPts val="0"/>
              </a:spcAft>
              <a:buSzPts val="1900"/>
              <a:buNone/>
              <a:defRPr sz="3225" b="1" cap="none">
                <a:solidFill>
                  <a:srgbClr val="006096"/>
                </a:solidFill>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92" name="Google Shape;92;p69"/>
          <p:cNvSpPr txBox="1">
            <a:spLocks noGrp="1"/>
          </p:cNvSpPr>
          <p:nvPr>
            <p:ph type="body" idx="1"/>
          </p:nvPr>
        </p:nvSpPr>
        <p:spPr>
          <a:xfrm>
            <a:off x="722313" y="1352550"/>
            <a:ext cx="7772400" cy="1125225"/>
          </a:xfrm>
          <a:prstGeom prst="rect">
            <a:avLst/>
          </a:prstGeom>
          <a:noFill/>
          <a:ln>
            <a:noFill/>
          </a:ln>
        </p:spPr>
        <p:txBody>
          <a:bodyPr spcFirstLastPara="1" wrap="square" lIns="121900" tIns="60925" rIns="121900" bIns="60925" anchor="b" anchorCtr="0">
            <a:noAutofit/>
          </a:bodyPr>
          <a:lstStyle>
            <a:lvl1pPr marL="457200" lvl="0" indent="-228600" algn="l">
              <a:lnSpc>
                <a:spcPct val="100000"/>
              </a:lnSpc>
              <a:spcBef>
                <a:spcPts val="375"/>
              </a:spcBef>
              <a:spcAft>
                <a:spcPts val="0"/>
              </a:spcAft>
              <a:buClr>
                <a:srgbClr val="888888"/>
              </a:buClr>
              <a:buSzPts val="2700"/>
              <a:buNone/>
              <a:defRPr sz="2025">
                <a:solidFill>
                  <a:srgbClr val="888888"/>
                </a:solidFill>
              </a:defRPr>
            </a:lvl1pPr>
            <a:lvl2pPr marL="914400" lvl="1" indent="-228600" algn="l">
              <a:lnSpc>
                <a:spcPct val="100000"/>
              </a:lnSpc>
              <a:spcBef>
                <a:spcPts val="375"/>
              </a:spcBef>
              <a:spcAft>
                <a:spcPts val="0"/>
              </a:spcAft>
              <a:buClr>
                <a:srgbClr val="888888"/>
              </a:buClr>
              <a:buSzPts val="2400"/>
              <a:buNone/>
              <a:defRPr sz="1800">
                <a:solidFill>
                  <a:srgbClr val="888888"/>
                </a:solidFill>
              </a:defRPr>
            </a:lvl2pPr>
            <a:lvl3pPr marL="1371600" lvl="2" indent="-228600" algn="l">
              <a:lnSpc>
                <a:spcPct val="100000"/>
              </a:lnSpc>
              <a:spcBef>
                <a:spcPts val="300"/>
              </a:spcBef>
              <a:spcAft>
                <a:spcPts val="0"/>
              </a:spcAft>
              <a:buClr>
                <a:srgbClr val="888888"/>
              </a:buClr>
              <a:buSzPts val="2100"/>
              <a:buNone/>
              <a:defRPr sz="1575">
                <a:solidFill>
                  <a:srgbClr val="888888"/>
                </a:solidFill>
              </a:defRPr>
            </a:lvl3pPr>
            <a:lvl4pPr marL="1828800" lvl="3" indent="-228600" algn="l">
              <a:lnSpc>
                <a:spcPct val="100000"/>
              </a:lnSpc>
              <a:spcBef>
                <a:spcPts val="300"/>
              </a:spcBef>
              <a:spcAft>
                <a:spcPts val="0"/>
              </a:spcAft>
              <a:buClr>
                <a:srgbClr val="888888"/>
              </a:buClr>
              <a:buSzPts val="1900"/>
              <a:buNone/>
              <a:defRPr sz="1425">
                <a:solidFill>
                  <a:srgbClr val="888888"/>
                </a:solidFill>
              </a:defRPr>
            </a:lvl4pPr>
            <a:lvl5pPr marL="2286000" lvl="4" indent="-228600" algn="l">
              <a:lnSpc>
                <a:spcPct val="100000"/>
              </a:lnSpc>
              <a:spcBef>
                <a:spcPts val="300"/>
              </a:spcBef>
              <a:spcAft>
                <a:spcPts val="0"/>
              </a:spcAft>
              <a:buClr>
                <a:srgbClr val="888888"/>
              </a:buClr>
              <a:buSzPts val="1900"/>
              <a:buNone/>
              <a:defRPr sz="1425">
                <a:solidFill>
                  <a:srgbClr val="888888"/>
                </a:solidFill>
              </a:defRPr>
            </a:lvl5pPr>
            <a:lvl6pPr marL="2743200" lvl="5" indent="-228600" algn="l">
              <a:lnSpc>
                <a:spcPct val="100000"/>
              </a:lnSpc>
              <a:spcBef>
                <a:spcPts val="300"/>
              </a:spcBef>
              <a:spcAft>
                <a:spcPts val="0"/>
              </a:spcAft>
              <a:buClr>
                <a:srgbClr val="888888"/>
              </a:buClr>
              <a:buSzPts val="1900"/>
              <a:buNone/>
              <a:defRPr sz="1425">
                <a:solidFill>
                  <a:srgbClr val="888888"/>
                </a:solidFill>
              </a:defRPr>
            </a:lvl6pPr>
            <a:lvl7pPr marL="3200400" lvl="6" indent="-228600" algn="l">
              <a:lnSpc>
                <a:spcPct val="100000"/>
              </a:lnSpc>
              <a:spcBef>
                <a:spcPts val="300"/>
              </a:spcBef>
              <a:spcAft>
                <a:spcPts val="0"/>
              </a:spcAft>
              <a:buClr>
                <a:srgbClr val="888888"/>
              </a:buClr>
              <a:buSzPts val="1900"/>
              <a:buNone/>
              <a:defRPr sz="1425">
                <a:solidFill>
                  <a:srgbClr val="888888"/>
                </a:solidFill>
              </a:defRPr>
            </a:lvl7pPr>
            <a:lvl8pPr marL="3657600" lvl="7" indent="-228600" algn="l">
              <a:lnSpc>
                <a:spcPct val="100000"/>
              </a:lnSpc>
              <a:spcBef>
                <a:spcPts val="300"/>
              </a:spcBef>
              <a:spcAft>
                <a:spcPts val="0"/>
              </a:spcAft>
              <a:buClr>
                <a:srgbClr val="888888"/>
              </a:buClr>
              <a:buSzPts val="1900"/>
              <a:buNone/>
              <a:defRPr sz="1425">
                <a:solidFill>
                  <a:srgbClr val="888888"/>
                </a:solidFill>
              </a:defRPr>
            </a:lvl8pPr>
            <a:lvl9pPr marL="4114800" lvl="8" indent="-228600" algn="l">
              <a:lnSpc>
                <a:spcPct val="100000"/>
              </a:lnSpc>
              <a:spcBef>
                <a:spcPts val="300"/>
              </a:spcBef>
              <a:spcAft>
                <a:spcPts val="0"/>
              </a:spcAft>
              <a:buClr>
                <a:srgbClr val="888888"/>
              </a:buClr>
              <a:buSzPts val="1900"/>
              <a:buNone/>
              <a:defRPr sz="1425">
                <a:solidFill>
                  <a:srgbClr val="888888"/>
                </a:solidFill>
              </a:defRPr>
            </a:lvl9pPr>
          </a:lstStyle>
          <a:p>
            <a:endParaRPr/>
          </a:p>
        </p:txBody>
      </p:sp>
      <p:sp>
        <p:nvSpPr>
          <p:cNvPr id="93" name="Google Shape;93;p69"/>
          <p:cNvSpPr txBox="1"/>
          <p:nvPr/>
        </p:nvSpPr>
        <p:spPr>
          <a:xfrm>
            <a:off x="0" y="4705351"/>
            <a:ext cx="5078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94" name="Google Shape;94;p69"/>
          <p:cNvSpPr txBox="1"/>
          <p:nvPr/>
        </p:nvSpPr>
        <p:spPr>
          <a:xfrm>
            <a:off x="2540000" y="4705349"/>
            <a:ext cx="52832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Helvetica Neue"/>
                <a:ea typeface="Helvetica Neue"/>
                <a:cs typeface="Helvetica Neue"/>
                <a:sym typeface="Helvetica Neue"/>
              </a:rPr>
              <a:t>Institute for Public Administration         www.ipa.udel.edu</a:t>
            </a:r>
            <a:endParaRPr sz="1425"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70"/>
          <p:cNvSpPr txBox="1">
            <a:spLocks noGrp="1"/>
          </p:cNvSpPr>
          <p:nvPr>
            <p:ph type="body" idx="1"/>
          </p:nvPr>
        </p:nvSpPr>
        <p:spPr>
          <a:xfrm>
            <a:off x="457201" y="514350"/>
            <a:ext cx="4040100" cy="774000"/>
          </a:xfrm>
          <a:prstGeom prst="rect">
            <a:avLst/>
          </a:prstGeom>
          <a:noFill/>
          <a:ln>
            <a:noFill/>
          </a:ln>
        </p:spPr>
        <p:txBody>
          <a:bodyPr spcFirstLastPara="1" wrap="square" lIns="121900" tIns="60925" rIns="121900" bIns="60925" anchor="b" anchorCtr="0">
            <a:noAutofit/>
          </a:bodyPr>
          <a:lstStyle>
            <a:lvl1pPr marL="457200" lvl="0" indent="-228600" algn="l">
              <a:lnSpc>
                <a:spcPct val="100000"/>
              </a:lnSpc>
              <a:spcBef>
                <a:spcPts val="450"/>
              </a:spcBef>
              <a:spcAft>
                <a:spcPts val="0"/>
              </a:spcAft>
              <a:buClr>
                <a:srgbClr val="006096"/>
              </a:buClr>
              <a:buSzPts val="3200"/>
              <a:buNone/>
              <a:defRPr sz="2400" b="1">
                <a:solidFill>
                  <a:srgbClr val="006096"/>
                </a:solidFill>
              </a:defRPr>
            </a:lvl1pPr>
            <a:lvl2pPr marL="914400" lvl="1" indent="-228600" algn="l">
              <a:lnSpc>
                <a:spcPct val="100000"/>
              </a:lnSpc>
              <a:spcBef>
                <a:spcPts val="375"/>
              </a:spcBef>
              <a:spcAft>
                <a:spcPts val="0"/>
              </a:spcAft>
              <a:buClr>
                <a:schemeClr val="dk2"/>
              </a:buClr>
              <a:buSzPts val="2700"/>
              <a:buNone/>
              <a:defRPr sz="2025" b="1"/>
            </a:lvl2pPr>
            <a:lvl3pPr marL="1371600" lvl="2" indent="-228600" algn="l">
              <a:lnSpc>
                <a:spcPct val="100000"/>
              </a:lnSpc>
              <a:spcBef>
                <a:spcPts val="375"/>
              </a:spcBef>
              <a:spcAft>
                <a:spcPts val="0"/>
              </a:spcAft>
              <a:buClr>
                <a:schemeClr val="dk2"/>
              </a:buClr>
              <a:buSzPts val="2400"/>
              <a:buNone/>
              <a:defRPr sz="1800" b="1"/>
            </a:lvl3pPr>
            <a:lvl4pPr marL="1828800" lvl="3" indent="-228600" algn="l">
              <a:lnSpc>
                <a:spcPct val="100000"/>
              </a:lnSpc>
              <a:spcBef>
                <a:spcPts val="300"/>
              </a:spcBef>
              <a:spcAft>
                <a:spcPts val="0"/>
              </a:spcAft>
              <a:buClr>
                <a:schemeClr val="dk2"/>
              </a:buClr>
              <a:buSzPts val="2100"/>
              <a:buNone/>
              <a:defRPr sz="1575" b="1"/>
            </a:lvl4pPr>
            <a:lvl5pPr marL="2286000" lvl="4" indent="-228600" algn="l">
              <a:lnSpc>
                <a:spcPct val="100000"/>
              </a:lnSpc>
              <a:spcBef>
                <a:spcPts val="300"/>
              </a:spcBef>
              <a:spcAft>
                <a:spcPts val="0"/>
              </a:spcAft>
              <a:buClr>
                <a:schemeClr val="dk2"/>
              </a:buClr>
              <a:buSzPts val="2100"/>
              <a:buNone/>
              <a:defRPr sz="1575" b="1"/>
            </a:lvl5pPr>
            <a:lvl6pPr marL="2743200" lvl="5" indent="-228600" algn="l">
              <a:lnSpc>
                <a:spcPct val="100000"/>
              </a:lnSpc>
              <a:spcBef>
                <a:spcPts val="300"/>
              </a:spcBef>
              <a:spcAft>
                <a:spcPts val="0"/>
              </a:spcAft>
              <a:buClr>
                <a:schemeClr val="dk1"/>
              </a:buClr>
              <a:buSzPts val="2100"/>
              <a:buNone/>
              <a:defRPr sz="1575" b="1"/>
            </a:lvl6pPr>
            <a:lvl7pPr marL="3200400" lvl="6" indent="-228600" algn="l">
              <a:lnSpc>
                <a:spcPct val="100000"/>
              </a:lnSpc>
              <a:spcBef>
                <a:spcPts val="300"/>
              </a:spcBef>
              <a:spcAft>
                <a:spcPts val="0"/>
              </a:spcAft>
              <a:buClr>
                <a:schemeClr val="dk1"/>
              </a:buClr>
              <a:buSzPts val="2100"/>
              <a:buNone/>
              <a:defRPr sz="1575" b="1"/>
            </a:lvl7pPr>
            <a:lvl8pPr marL="3657600" lvl="7" indent="-228600" algn="l">
              <a:lnSpc>
                <a:spcPct val="100000"/>
              </a:lnSpc>
              <a:spcBef>
                <a:spcPts val="300"/>
              </a:spcBef>
              <a:spcAft>
                <a:spcPts val="0"/>
              </a:spcAft>
              <a:buClr>
                <a:schemeClr val="dk1"/>
              </a:buClr>
              <a:buSzPts val="2100"/>
              <a:buNone/>
              <a:defRPr sz="1575" b="1"/>
            </a:lvl8pPr>
            <a:lvl9pPr marL="4114800" lvl="8" indent="-228600" algn="l">
              <a:lnSpc>
                <a:spcPct val="100000"/>
              </a:lnSpc>
              <a:spcBef>
                <a:spcPts val="300"/>
              </a:spcBef>
              <a:spcAft>
                <a:spcPts val="0"/>
              </a:spcAft>
              <a:buClr>
                <a:schemeClr val="dk1"/>
              </a:buClr>
              <a:buSzPts val="2100"/>
              <a:buNone/>
              <a:defRPr sz="1575" b="1"/>
            </a:lvl9pPr>
          </a:lstStyle>
          <a:p>
            <a:endParaRPr/>
          </a:p>
        </p:txBody>
      </p:sp>
      <p:sp>
        <p:nvSpPr>
          <p:cNvPr id="97" name="Google Shape;97;p70"/>
          <p:cNvSpPr txBox="1">
            <a:spLocks noGrp="1"/>
          </p:cNvSpPr>
          <p:nvPr>
            <p:ph type="body" idx="2"/>
          </p:nvPr>
        </p:nvSpPr>
        <p:spPr>
          <a:xfrm>
            <a:off x="457201" y="1288255"/>
            <a:ext cx="4040100" cy="2963475"/>
          </a:xfrm>
          <a:prstGeom prst="rect">
            <a:avLst/>
          </a:prstGeom>
          <a:noFill/>
          <a:ln>
            <a:noFill/>
          </a:ln>
        </p:spPr>
        <p:txBody>
          <a:bodyPr spcFirstLastPara="1" wrap="square" lIns="121900" tIns="60925" rIns="121900" bIns="60925" anchor="t" anchorCtr="0">
            <a:noAutofit/>
          </a:bodyPr>
          <a:lstStyle>
            <a:lvl1pPr marL="457200" lvl="0" indent="-431800" algn="l">
              <a:lnSpc>
                <a:spcPct val="100000"/>
              </a:lnSpc>
              <a:spcBef>
                <a:spcPts val="450"/>
              </a:spcBef>
              <a:spcAft>
                <a:spcPts val="0"/>
              </a:spcAft>
              <a:buClr>
                <a:srgbClr val="006096"/>
              </a:buClr>
              <a:buSzPts val="3200"/>
              <a:buChar char="•"/>
              <a:defRPr sz="2400">
                <a:solidFill>
                  <a:srgbClr val="006096"/>
                </a:solidFill>
              </a:defRPr>
            </a:lvl1pPr>
            <a:lvl2pPr marL="914400" lvl="1" indent="-400050" algn="l">
              <a:lnSpc>
                <a:spcPct val="100000"/>
              </a:lnSpc>
              <a:spcBef>
                <a:spcPts val="375"/>
              </a:spcBef>
              <a:spcAft>
                <a:spcPts val="0"/>
              </a:spcAft>
              <a:buClr>
                <a:srgbClr val="006096"/>
              </a:buClr>
              <a:buSzPts val="2700"/>
              <a:buChar char="–"/>
              <a:defRPr sz="2025">
                <a:solidFill>
                  <a:srgbClr val="006096"/>
                </a:solidFill>
              </a:defRPr>
            </a:lvl2pPr>
            <a:lvl3pPr marL="1371600" lvl="2" indent="-381000" algn="l">
              <a:lnSpc>
                <a:spcPct val="100000"/>
              </a:lnSpc>
              <a:spcBef>
                <a:spcPts val="375"/>
              </a:spcBef>
              <a:spcAft>
                <a:spcPts val="0"/>
              </a:spcAft>
              <a:buClr>
                <a:srgbClr val="006096"/>
              </a:buClr>
              <a:buSzPts val="2400"/>
              <a:buChar char="•"/>
              <a:defRPr sz="1800">
                <a:solidFill>
                  <a:srgbClr val="006096"/>
                </a:solidFill>
              </a:defRPr>
            </a:lvl3pPr>
            <a:lvl4pPr marL="1828800" lvl="3" indent="-361950" algn="l">
              <a:lnSpc>
                <a:spcPct val="100000"/>
              </a:lnSpc>
              <a:spcBef>
                <a:spcPts val="300"/>
              </a:spcBef>
              <a:spcAft>
                <a:spcPts val="0"/>
              </a:spcAft>
              <a:buClr>
                <a:srgbClr val="006096"/>
              </a:buClr>
              <a:buSzPts val="2100"/>
              <a:buChar char="–"/>
              <a:defRPr sz="1575">
                <a:solidFill>
                  <a:srgbClr val="006096"/>
                </a:solidFill>
              </a:defRPr>
            </a:lvl4pPr>
            <a:lvl5pPr marL="2286000" lvl="4" indent="-361950" algn="l">
              <a:lnSpc>
                <a:spcPct val="100000"/>
              </a:lnSpc>
              <a:spcBef>
                <a:spcPts val="300"/>
              </a:spcBef>
              <a:spcAft>
                <a:spcPts val="0"/>
              </a:spcAft>
              <a:buClr>
                <a:srgbClr val="006096"/>
              </a:buClr>
              <a:buSzPts val="2100"/>
              <a:buChar char="»"/>
              <a:defRPr sz="1575">
                <a:solidFill>
                  <a:srgbClr val="006096"/>
                </a:solidFill>
              </a:defRPr>
            </a:lvl5pPr>
            <a:lvl6pPr marL="2743200" lvl="5" indent="-361950" algn="l">
              <a:lnSpc>
                <a:spcPct val="100000"/>
              </a:lnSpc>
              <a:spcBef>
                <a:spcPts val="300"/>
              </a:spcBef>
              <a:spcAft>
                <a:spcPts val="0"/>
              </a:spcAft>
              <a:buClr>
                <a:schemeClr val="dk1"/>
              </a:buClr>
              <a:buSzPts val="2100"/>
              <a:buChar char="•"/>
              <a:defRPr sz="1575"/>
            </a:lvl6pPr>
            <a:lvl7pPr marL="3200400" lvl="6" indent="-361950" algn="l">
              <a:lnSpc>
                <a:spcPct val="100000"/>
              </a:lnSpc>
              <a:spcBef>
                <a:spcPts val="300"/>
              </a:spcBef>
              <a:spcAft>
                <a:spcPts val="0"/>
              </a:spcAft>
              <a:buClr>
                <a:schemeClr val="dk1"/>
              </a:buClr>
              <a:buSzPts val="2100"/>
              <a:buChar char="•"/>
              <a:defRPr sz="1575"/>
            </a:lvl7pPr>
            <a:lvl8pPr marL="3657600" lvl="7" indent="-361950" algn="l">
              <a:lnSpc>
                <a:spcPct val="100000"/>
              </a:lnSpc>
              <a:spcBef>
                <a:spcPts val="300"/>
              </a:spcBef>
              <a:spcAft>
                <a:spcPts val="0"/>
              </a:spcAft>
              <a:buClr>
                <a:schemeClr val="dk1"/>
              </a:buClr>
              <a:buSzPts val="2100"/>
              <a:buChar char="•"/>
              <a:defRPr sz="1575"/>
            </a:lvl8pPr>
            <a:lvl9pPr marL="4114800" lvl="8" indent="-361950" algn="l">
              <a:lnSpc>
                <a:spcPct val="100000"/>
              </a:lnSpc>
              <a:spcBef>
                <a:spcPts val="300"/>
              </a:spcBef>
              <a:spcAft>
                <a:spcPts val="0"/>
              </a:spcAft>
              <a:buClr>
                <a:schemeClr val="dk1"/>
              </a:buClr>
              <a:buSzPts val="2100"/>
              <a:buChar char="•"/>
              <a:defRPr sz="1575"/>
            </a:lvl9pPr>
          </a:lstStyle>
          <a:p>
            <a:endParaRPr/>
          </a:p>
        </p:txBody>
      </p:sp>
      <p:sp>
        <p:nvSpPr>
          <p:cNvPr id="98" name="Google Shape;98;p70"/>
          <p:cNvSpPr txBox="1">
            <a:spLocks noGrp="1"/>
          </p:cNvSpPr>
          <p:nvPr>
            <p:ph type="body" idx="3"/>
          </p:nvPr>
        </p:nvSpPr>
        <p:spPr>
          <a:xfrm>
            <a:off x="4645027" y="514350"/>
            <a:ext cx="4041900" cy="774000"/>
          </a:xfrm>
          <a:prstGeom prst="rect">
            <a:avLst/>
          </a:prstGeom>
          <a:noFill/>
          <a:ln>
            <a:noFill/>
          </a:ln>
        </p:spPr>
        <p:txBody>
          <a:bodyPr spcFirstLastPara="1" wrap="square" lIns="121900" tIns="60925" rIns="121900" bIns="60925" anchor="b" anchorCtr="0">
            <a:noAutofit/>
          </a:bodyPr>
          <a:lstStyle>
            <a:lvl1pPr marL="457200" lvl="0" indent="-228600" algn="l">
              <a:lnSpc>
                <a:spcPct val="100000"/>
              </a:lnSpc>
              <a:spcBef>
                <a:spcPts val="450"/>
              </a:spcBef>
              <a:spcAft>
                <a:spcPts val="0"/>
              </a:spcAft>
              <a:buClr>
                <a:srgbClr val="006096"/>
              </a:buClr>
              <a:buSzPts val="3200"/>
              <a:buNone/>
              <a:defRPr sz="2400" b="1">
                <a:solidFill>
                  <a:srgbClr val="006096"/>
                </a:solidFill>
              </a:defRPr>
            </a:lvl1pPr>
            <a:lvl2pPr marL="914400" lvl="1" indent="-228600" algn="l">
              <a:lnSpc>
                <a:spcPct val="100000"/>
              </a:lnSpc>
              <a:spcBef>
                <a:spcPts val="375"/>
              </a:spcBef>
              <a:spcAft>
                <a:spcPts val="0"/>
              </a:spcAft>
              <a:buClr>
                <a:schemeClr val="dk2"/>
              </a:buClr>
              <a:buSzPts val="2700"/>
              <a:buNone/>
              <a:defRPr sz="2025" b="1"/>
            </a:lvl2pPr>
            <a:lvl3pPr marL="1371600" lvl="2" indent="-228600" algn="l">
              <a:lnSpc>
                <a:spcPct val="100000"/>
              </a:lnSpc>
              <a:spcBef>
                <a:spcPts val="375"/>
              </a:spcBef>
              <a:spcAft>
                <a:spcPts val="0"/>
              </a:spcAft>
              <a:buClr>
                <a:schemeClr val="dk2"/>
              </a:buClr>
              <a:buSzPts val="2400"/>
              <a:buNone/>
              <a:defRPr sz="1800" b="1"/>
            </a:lvl3pPr>
            <a:lvl4pPr marL="1828800" lvl="3" indent="-228600" algn="l">
              <a:lnSpc>
                <a:spcPct val="100000"/>
              </a:lnSpc>
              <a:spcBef>
                <a:spcPts val="300"/>
              </a:spcBef>
              <a:spcAft>
                <a:spcPts val="0"/>
              </a:spcAft>
              <a:buClr>
                <a:schemeClr val="dk2"/>
              </a:buClr>
              <a:buSzPts val="2100"/>
              <a:buNone/>
              <a:defRPr sz="1575" b="1"/>
            </a:lvl4pPr>
            <a:lvl5pPr marL="2286000" lvl="4" indent="-228600" algn="l">
              <a:lnSpc>
                <a:spcPct val="100000"/>
              </a:lnSpc>
              <a:spcBef>
                <a:spcPts val="300"/>
              </a:spcBef>
              <a:spcAft>
                <a:spcPts val="0"/>
              </a:spcAft>
              <a:buClr>
                <a:schemeClr val="dk2"/>
              </a:buClr>
              <a:buSzPts val="2100"/>
              <a:buNone/>
              <a:defRPr sz="1575" b="1"/>
            </a:lvl5pPr>
            <a:lvl6pPr marL="2743200" lvl="5" indent="-228600" algn="l">
              <a:lnSpc>
                <a:spcPct val="100000"/>
              </a:lnSpc>
              <a:spcBef>
                <a:spcPts val="300"/>
              </a:spcBef>
              <a:spcAft>
                <a:spcPts val="0"/>
              </a:spcAft>
              <a:buClr>
                <a:schemeClr val="dk1"/>
              </a:buClr>
              <a:buSzPts val="2100"/>
              <a:buNone/>
              <a:defRPr sz="1575" b="1"/>
            </a:lvl6pPr>
            <a:lvl7pPr marL="3200400" lvl="6" indent="-228600" algn="l">
              <a:lnSpc>
                <a:spcPct val="100000"/>
              </a:lnSpc>
              <a:spcBef>
                <a:spcPts val="300"/>
              </a:spcBef>
              <a:spcAft>
                <a:spcPts val="0"/>
              </a:spcAft>
              <a:buClr>
                <a:schemeClr val="dk1"/>
              </a:buClr>
              <a:buSzPts val="2100"/>
              <a:buNone/>
              <a:defRPr sz="1575" b="1"/>
            </a:lvl7pPr>
            <a:lvl8pPr marL="3657600" lvl="7" indent="-228600" algn="l">
              <a:lnSpc>
                <a:spcPct val="100000"/>
              </a:lnSpc>
              <a:spcBef>
                <a:spcPts val="300"/>
              </a:spcBef>
              <a:spcAft>
                <a:spcPts val="0"/>
              </a:spcAft>
              <a:buClr>
                <a:schemeClr val="dk1"/>
              </a:buClr>
              <a:buSzPts val="2100"/>
              <a:buNone/>
              <a:defRPr sz="1575" b="1"/>
            </a:lvl8pPr>
            <a:lvl9pPr marL="4114800" lvl="8" indent="-228600" algn="l">
              <a:lnSpc>
                <a:spcPct val="100000"/>
              </a:lnSpc>
              <a:spcBef>
                <a:spcPts val="300"/>
              </a:spcBef>
              <a:spcAft>
                <a:spcPts val="0"/>
              </a:spcAft>
              <a:buClr>
                <a:schemeClr val="dk1"/>
              </a:buClr>
              <a:buSzPts val="2100"/>
              <a:buNone/>
              <a:defRPr sz="1575" b="1"/>
            </a:lvl9pPr>
          </a:lstStyle>
          <a:p>
            <a:endParaRPr/>
          </a:p>
        </p:txBody>
      </p:sp>
      <p:sp>
        <p:nvSpPr>
          <p:cNvPr id="99" name="Google Shape;99;p70"/>
          <p:cNvSpPr txBox="1">
            <a:spLocks noGrp="1"/>
          </p:cNvSpPr>
          <p:nvPr>
            <p:ph type="body" idx="4"/>
          </p:nvPr>
        </p:nvSpPr>
        <p:spPr>
          <a:xfrm>
            <a:off x="4645027" y="1288255"/>
            <a:ext cx="4041900" cy="2963475"/>
          </a:xfrm>
          <a:prstGeom prst="rect">
            <a:avLst/>
          </a:prstGeom>
          <a:noFill/>
          <a:ln>
            <a:noFill/>
          </a:ln>
        </p:spPr>
        <p:txBody>
          <a:bodyPr spcFirstLastPara="1" wrap="square" lIns="121900" tIns="60925" rIns="121900" bIns="60925" anchor="t" anchorCtr="0">
            <a:noAutofit/>
          </a:bodyPr>
          <a:lstStyle>
            <a:lvl1pPr marL="457200" lvl="0" indent="-431800" algn="l">
              <a:lnSpc>
                <a:spcPct val="100000"/>
              </a:lnSpc>
              <a:spcBef>
                <a:spcPts val="450"/>
              </a:spcBef>
              <a:spcAft>
                <a:spcPts val="0"/>
              </a:spcAft>
              <a:buClr>
                <a:srgbClr val="006096"/>
              </a:buClr>
              <a:buSzPts val="3200"/>
              <a:buChar char="•"/>
              <a:defRPr sz="2400">
                <a:solidFill>
                  <a:srgbClr val="006096"/>
                </a:solidFill>
              </a:defRPr>
            </a:lvl1pPr>
            <a:lvl2pPr marL="914400" lvl="1" indent="-400050" algn="l">
              <a:lnSpc>
                <a:spcPct val="100000"/>
              </a:lnSpc>
              <a:spcBef>
                <a:spcPts val="375"/>
              </a:spcBef>
              <a:spcAft>
                <a:spcPts val="0"/>
              </a:spcAft>
              <a:buClr>
                <a:srgbClr val="006096"/>
              </a:buClr>
              <a:buSzPts val="2700"/>
              <a:buChar char="–"/>
              <a:defRPr sz="2025">
                <a:solidFill>
                  <a:srgbClr val="006096"/>
                </a:solidFill>
              </a:defRPr>
            </a:lvl2pPr>
            <a:lvl3pPr marL="1371600" lvl="2" indent="-381000" algn="l">
              <a:lnSpc>
                <a:spcPct val="100000"/>
              </a:lnSpc>
              <a:spcBef>
                <a:spcPts val="375"/>
              </a:spcBef>
              <a:spcAft>
                <a:spcPts val="0"/>
              </a:spcAft>
              <a:buClr>
                <a:srgbClr val="006096"/>
              </a:buClr>
              <a:buSzPts val="2400"/>
              <a:buChar char="•"/>
              <a:defRPr sz="1800">
                <a:solidFill>
                  <a:srgbClr val="006096"/>
                </a:solidFill>
              </a:defRPr>
            </a:lvl3pPr>
            <a:lvl4pPr marL="1828800" lvl="3" indent="-361950" algn="l">
              <a:lnSpc>
                <a:spcPct val="100000"/>
              </a:lnSpc>
              <a:spcBef>
                <a:spcPts val="300"/>
              </a:spcBef>
              <a:spcAft>
                <a:spcPts val="0"/>
              </a:spcAft>
              <a:buClr>
                <a:srgbClr val="006096"/>
              </a:buClr>
              <a:buSzPts val="2100"/>
              <a:buChar char="–"/>
              <a:defRPr sz="1575">
                <a:solidFill>
                  <a:srgbClr val="006096"/>
                </a:solidFill>
              </a:defRPr>
            </a:lvl4pPr>
            <a:lvl5pPr marL="2286000" lvl="4" indent="-361950" algn="l">
              <a:lnSpc>
                <a:spcPct val="100000"/>
              </a:lnSpc>
              <a:spcBef>
                <a:spcPts val="300"/>
              </a:spcBef>
              <a:spcAft>
                <a:spcPts val="0"/>
              </a:spcAft>
              <a:buClr>
                <a:srgbClr val="006096"/>
              </a:buClr>
              <a:buSzPts val="2100"/>
              <a:buChar char="»"/>
              <a:defRPr sz="1575">
                <a:solidFill>
                  <a:srgbClr val="006096"/>
                </a:solidFill>
              </a:defRPr>
            </a:lvl5pPr>
            <a:lvl6pPr marL="2743200" lvl="5" indent="-361950" algn="l">
              <a:lnSpc>
                <a:spcPct val="100000"/>
              </a:lnSpc>
              <a:spcBef>
                <a:spcPts val="300"/>
              </a:spcBef>
              <a:spcAft>
                <a:spcPts val="0"/>
              </a:spcAft>
              <a:buClr>
                <a:schemeClr val="dk1"/>
              </a:buClr>
              <a:buSzPts val="2100"/>
              <a:buChar char="•"/>
              <a:defRPr sz="1575"/>
            </a:lvl6pPr>
            <a:lvl7pPr marL="3200400" lvl="6" indent="-361950" algn="l">
              <a:lnSpc>
                <a:spcPct val="100000"/>
              </a:lnSpc>
              <a:spcBef>
                <a:spcPts val="300"/>
              </a:spcBef>
              <a:spcAft>
                <a:spcPts val="0"/>
              </a:spcAft>
              <a:buClr>
                <a:schemeClr val="dk1"/>
              </a:buClr>
              <a:buSzPts val="2100"/>
              <a:buChar char="•"/>
              <a:defRPr sz="1575"/>
            </a:lvl7pPr>
            <a:lvl8pPr marL="3657600" lvl="7" indent="-361950" algn="l">
              <a:lnSpc>
                <a:spcPct val="100000"/>
              </a:lnSpc>
              <a:spcBef>
                <a:spcPts val="300"/>
              </a:spcBef>
              <a:spcAft>
                <a:spcPts val="0"/>
              </a:spcAft>
              <a:buClr>
                <a:schemeClr val="dk1"/>
              </a:buClr>
              <a:buSzPts val="2100"/>
              <a:buChar char="•"/>
              <a:defRPr sz="1575"/>
            </a:lvl8pPr>
            <a:lvl9pPr marL="4114800" lvl="8" indent="-361950" algn="l">
              <a:lnSpc>
                <a:spcPct val="100000"/>
              </a:lnSpc>
              <a:spcBef>
                <a:spcPts val="300"/>
              </a:spcBef>
              <a:spcAft>
                <a:spcPts val="0"/>
              </a:spcAft>
              <a:buClr>
                <a:schemeClr val="dk1"/>
              </a:buClr>
              <a:buSzPts val="2100"/>
              <a:buChar char="•"/>
              <a:defRPr sz="1575"/>
            </a:lvl9pPr>
          </a:lstStyle>
          <a:p>
            <a:endParaRPr/>
          </a:p>
        </p:txBody>
      </p:sp>
      <p:sp>
        <p:nvSpPr>
          <p:cNvPr id="100" name="Google Shape;100;p70"/>
          <p:cNvSpPr txBox="1"/>
          <p:nvPr/>
        </p:nvSpPr>
        <p:spPr>
          <a:xfrm>
            <a:off x="0" y="4705351"/>
            <a:ext cx="5078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101" name="Google Shape;101;p70"/>
          <p:cNvSpPr txBox="1"/>
          <p:nvPr/>
        </p:nvSpPr>
        <p:spPr>
          <a:xfrm>
            <a:off x="2540000" y="4705349"/>
            <a:ext cx="52832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Helvetica Neue"/>
                <a:ea typeface="Helvetica Neue"/>
                <a:cs typeface="Helvetica Neue"/>
                <a:sym typeface="Helvetica Neue"/>
              </a:rPr>
              <a:t>Institute for Public Administration         www.ipa.udel.edu</a:t>
            </a:r>
            <a:endParaRPr sz="1425"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71"/>
          <p:cNvSpPr txBox="1">
            <a:spLocks noGrp="1"/>
          </p:cNvSpPr>
          <p:nvPr>
            <p:ph type="title"/>
          </p:nvPr>
        </p:nvSpPr>
        <p:spPr>
          <a:xfrm>
            <a:off x="457200" y="514350"/>
            <a:ext cx="8229600" cy="742725"/>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b="1">
                <a:solidFill>
                  <a:schemeClr val="accent5"/>
                </a:solidFill>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04" name="Google Shape;104;p71"/>
          <p:cNvSpPr txBox="1"/>
          <p:nvPr/>
        </p:nvSpPr>
        <p:spPr>
          <a:xfrm>
            <a:off x="0" y="4705351"/>
            <a:ext cx="5078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105" name="Google Shape;105;p71"/>
          <p:cNvSpPr txBox="1"/>
          <p:nvPr/>
        </p:nvSpPr>
        <p:spPr>
          <a:xfrm>
            <a:off x="2540000" y="4705349"/>
            <a:ext cx="52832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Helvetica Neue"/>
                <a:ea typeface="Helvetica Neue"/>
                <a:cs typeface="Helvetica Neue"/>
                <a:sym typeface="Helvetica Neue"/>
              </a:rPr>
              <a:t>Institute for Public Administration         www.ipa.udel.edu</a:t>
            </a:r>
            <a:endParaRPr sz="1425"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2"/>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1">
                <a:solidFill>
                  <a:schemeClr val="accent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42"/>
          <p:cNvSpPr txBox="1">
            <a:spLocks noGrp="1"/>
          </p:cNvSpPr>
          <p:nvPr>
            <p:ph type="body" idx="1"/>
          </p:nvPr>
        </p:nvSpPr>
        <p:spPr>
          <a:xfrm>
            <a:off x="457200" y="1085851"/>
            <a:ext cx="4038600" cy="31089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006096"/>
              </a:buClr>
              <a:buSzPts val="2800"/>
              <a:buChar char="•"/>
              <a:defRPr sz="2800">
                <a:solidFill>
                  <a:srgbClr val="006096"/>
                </a:solidFill>
              </a:defRPr>
            </a:lvl1pPr>
            <a:lvl2pPr marL="914400" lvl="1" indent="-381000" algn="l">
              <a:lnSpc>
                <a:spcPct val="100000"/>
              </a:lnSpc>
              <a:spcBef>
                <a:spcPts val="480"/>
              </a:spcBef>
              <a:spcAft>
                <a:spcPts val="0"/>
              </a:spcAft>
              <a:buClr>
                <a:srgbClr val="006096"/>
              </a:buClr>
              <a:buSzPts val="2400"/>
              <a:buChar char="–"/>
              <a:defRPr sz="2400">
                <a:solidFill>
                  <a:srgbClr val="006096"/>
                </a:solidFill>
              </a:defRPr>
            </a:lvl2pPr>
            <a:lvl3pPr marL="1371600" lvl="2" indent="-355600" algn="l">
              <a:lnSpc>
                <a:spcPct val="100000"/>
              </a:lnSpc>
              <a:spcBef>
                <a:spcPts val="400"/>
              </a:spcBef>
              <a:spcAft>
                <a:spcPts val="0"/>
              </a:spcAft>
              <a:buClr>
                <a:srgbClr val="006096"/>
              </a:buClr>
              <a:buSzPts val="2000"/>
              <a:buChar char="•"/>
              <a:defRPr sz="2000">
                <a:solidFill>
                  <a:srgbClr val="006096"/>
                </a:solidFill>
              </a:defRPr>
            </a:lvl3pPr>
            <a:lvl4pPr marL="1828800" lvl="3" indent="-342900" algn="l">
              <a:lnSpc>
                <a:spcPct val="100000"/>
              </a:lnSpc>
              <a:spcBef>
                <a:spcPts val="360"/>
              </a:spcBef>
              <a:spcAft>
                <a:spcPts val="0"/>
              </a:spcAft>
              <a:buClr>
                <a:srgbClr val="006096"/>
              </a:buClr>
              <a:buSzPts val="1800"/>
              <a:buChar char="–"/>
              <a:defRPr sz="1800">
                <a:solidFill>
                  <a:srgbClr val="006096"/>
                </a:solidFill>
              </a:defRPr>
            </a:lvl4pPr>
            <a:lvl5pPr marL="2286000" lvl="4" indent="-342900" algn="l">
              <a:lnSpc>
                <a:spcPct val="100000"/>
              </a:lnSpc>
              <a:spcBef>
                <a:spcPts val="360"/>
              </a:spcBef>
              <a:spcAft>
                <a:spcPts val="0"/>
              </a:spcAft>
              <a:buClr>
                <a:srgbClr val="006096"/>
              </a:buClr>
              <a:buSzPts val="1800"/>
              <a:buChar char="»"/>
              <a:defRPr sz="1800">
                <a:solidFill>
                  <a:srgbClr val="006096"/>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5" name="Google Shape;15;p42"/>
          <p:cNvSpPr txBox="1">
            <a:spLocks noGrp="1"/>
          </p:cNvSpPr>
          <p:nvPr>
            <p:ph type="body" idx="2"/>
          </p:nvPr>
        </p:nvSpPr>
        <p:spPr>
          <a:xfrm>
            <a:off x="4648200" y="1085851"/>
            <a:ext cx="4038600" cy="31089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006096"/>
              </a:buClr>
              <a:buSzPts val="2800"/>
              <a:buChar char="•"/>
              <a:defRPr sz="2800">
                <a:solidFill>
                  <a:srgbClr val="006096"/>
                </a:solidFill>
              </a:defRPr>
            </a:lvl1pPr>
            <a:lvl2pPr marL="914400" lvl="1" indent="-381000" algn="l">
              <a:lnSpc>
                <a:spcPct val="100000"/>
              </a:lnSpc>
              <a:spcBef>
                <a:spcPts val="480"/>
              </a:spcBef>
              <a:spcAft>
                <a:spcPts val="0"/>
              </a:spcAft>
              <a:buClr>
                <a:srgbClr val="006096"/>
              </a:buClr>
              <a:buSzPts val="2400"/>
              <a:buChar char="–"/>
              <a:defRPr sz="2400">
                <a:solidFill>
                  <a:srgbClr val="006096"/>
                </a:solidFill>
              </a:defRPr>
            </a:lvl2pPr>
            <a:lvl3pPr marL="1371600" lvl="2" indent="-355600" algn="l">
              <a:lnSpc>
                <a:spcPct val="100000"/>
              </a:lnSpc>
              <a:spcBef>
                <a:spcPts val="400"/>
              </a:spcBef>
              <a:spcAft>
                <a:spcPts val="0"/>
              </a:spcAft>
              <a:buClr>
                <a:srgbClr val="006096"/>
              </a:buClr>
              <a:buSzPts val="2000"/>
              <a:buChar char="•"/>
              <a:defRPr sz="2000">
                <a:solidFill>
                  <a:srgbClr val="006096"/>
                </a:solidFill>
              </a:defRPr>
            </a:lvl3pPr>
            <a:lvl4pPr marL="1828800" lvl="3" indent="-342900" algn="l">
              <a:lnSpc>
                <a:spcPct val="100000"/>
              </a:lnSpc>
              <a:spcBef>
                <a:spcPts val="360"/>
              </a:spcBef>
              <a:spcAft>
                <a:spcPts val="0"/>
              </a:spcAft>
              <a:buClr>
                <a:srgbClr val="006096"/>
              </a:buClr>
              <a:buSzPts val="1800"/>
              <a:buChar char="–"/>
              <a:defRPr sz="1800">
                <a:solidFill>
                  <a:srgbClr val="006096"/>
                </a:solidFill>
              </a:defRPr>
            </a:lvl4pPr>
            <a:lvl5pPr marL="2286000" lvl="4" indent="-342900" algn="l">
              <a:lnSpc>
                <a:spcPct val="100000"/>
              </a:lnSpc>
              <a:spcBef>
                <a:spcPts val="360"/>
              </a:spcBef>
              <a:spcAft>
                <a:spcPts val="0"/>
              </a:spcAft>
              <a:buClr>
                <a:srgbClr val="006096"/>
              </a:buClr>
              <a:buSzPts val="1800"/>
              <a:buChar char="»"/>
              <a:defRPr sz="1800">
                <a:solidFill>
                  <a:srgbClr val="006096"/>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 name="Google Shape;16;p42"/>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17" name="Google Shape;17;p42"/>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72"/>
          <p:cNvSpPr txBox="1">
            <a:spLocks noGrp="1"/>
          </p:cNvSpPr>
          <p:nvPr>
            <p:ph type="title"/>
          </p:nvPr>
        </p:nvSpPr>
        <p:spPr>
          <a:xfrm>
            <a:off x="457202" y="438150"/>
            <a:ext cx="3008475" cy="871875"/>
          </a:xfrm>
          <a:prstGeom prst="rect">
            <a:avLst/>
          </a:prstGeom>
          <a:noFill/>
          <a:ln>
            <a:noFill/>
          </a:ln>
        </p:spPr>
        <p:txBody>
          <a:bodyPr spcFirstLastPara="1" wrap="square" lIns="121900" tIns="60925" rIns="121900" bIns="60925" anchor="b" anchorCtr="0">
            <a:noAutofit/>
          </a:bodyPr>
          <a:lstStyle>
            <a:lvl1pPr lvl="0" algn="l">
              <a:lnSpc>
                <a:spcPct val="100000"/>
              </a:lnSpc>
              <a:spcBef>
                <a:spcPts val="0"/>
              </a:spcBef>
              <a:spcAft>
                <a:spcPts val="0"/>
              </a:spcAft>
              <a:buSzPts val="1900"/>
              <a:buNone/>
              <a:defRPr sz="2025" b="1">
                <a:solidFill>
                  <a:srgbClr val="006096"/>
                </a:solidFill>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08" name="Google Shape;108;p72"/>
          <p:cNvSpPr txBox="1">
            <a:spLocks noGrp="1"/>
          </p:cNvSpPr>
          <p:nvPr>
            <p:ph type="body" idx="1"/>
          </p:nvPr>
        </p:nvSpPr>
        <p:spPr>
          <a:xfrm>
            <a:off x="3575050" y="438151"/>
            <a:ext cx="5111775" cy="3657600"/>
          </a:xfrm>
          <a:prstGeom prst="rect">
            <a:avLst/>
          </a:prstGeom>
          <a:noFill/>
          <a:ln>
            <a:noFill/>
          </a:ln>
        </p:spPr>
        <p:txBody>
          <a:bodyPr spcFirstLastPara="1" wrap="square" lIns="121900" tIns="60925" rIns="121900" bIns="60925" anchor="t" anchorCtr="0">
            <a:noAutofit/>
          </a:bodyPr>
          <a:lstStyle>
            <a:lvl1pPr marL="457200" lvl="0" indent="-501650" algn="l">
              <a:lnSpc>
                <a:spcPct val="100000"/>
              </a:lnSpc>
              <a:spcBef>
                <a:spcPts val="675"/>
              </a:spcBef>
              <a:spcAft>
                <a:spcPts val="0"/>
              </a:spcAft>
              <a:buClr>
                <a:srgbClr val="006096"/>
              </a:buClr>
              <a:buSzPts val="4300"/>
              <a:buChar char="•"/>
              <a:defRPr sz="3225">
                <a:solidFill>
                  <a:srgbClr val="006096"/>
                </a:solidFill>
              </a:defRPr>
            </a:lvl1pPr>
            <a:lvl2pPr marL="914400" lvl="1" indent="-463550" algn="l">
              <a:lnSpc>
                <a:spcPct val="100000"/>
              </a:lnSpc>
              <a:spcBef>
                <a:spcPts val="525"/>
              </a:spcBef>
              <a:spcAft>
                <a:spcPts val="0"/>
              </a:spcAft>
              <a:buClr>
                <a:srgbClr val="006096"/>
              </a:buClr>
              <a:buSzPts val="3700"/>
              <a:buChar char="–"/>
              <a:defRPr sz="2775">
                <a:solidFill>
                  <a:srgbClr val="006096"/>
                </a:solidFill>
              </a:defRPr>
            </a:lvl2pPr>
            <a:lvl3pPr marL="1371600" lvl="2" indent="-431800" algn="l">
              <a:lnSpc>
                <a:spcPct val="100000"/>
              </a:lnSpc>
              <a:spcBef>
                <a:spcPts val="450"/>
              </a:spcBef>
              <a:spcAft>
                <a:spcPts val="0"/>
              </a:spcAft>
              <a:buClr>
                <a:srgbClr val="006096"/>
              </a:buClr>
              <a:buSzPts val="3200"/>
              <a:buChar char="•"/>
              <a:defRPr sz="2400">
                <a:solidFill>
                  <a:srgbClr val="006096"/>
                </a:solidFill>
              </a:defRPr>
            </a:lvl3pPr>
            <a:lvl4pPr marL="1828800" lvl="3" indent="-400050" algn="l">
              <a:lnSpc>
                <a:spcPct val="100000"/>
              </a:lnSpc>
              <a:spcBef>
                <a:spcPts val="375"/>
              </a:spcBef>
              <a:spcAft>
                <a:spcPts val="0"/>
              </a:spcAft>
              <a:buClr>
                <a:srgbClr val="006096"/>
              </a:buClr>
              <a:buSzPts val="2700"/>
              <a:buChar char="–"/>
              <a:defRPr sz="2025">
                <a:solidFill>
                  <a:srgbClr val="006096"/>
                </a:solidFill>
              </a:defRPr>
            </a:lvl4pPr>
            <a:lvl5pPr marL="2286000" lvl="4" indent="-400050" algn="l">
              <a:lnSpc>
                <a:spcPct val="100000"/>
              </a:lnSpc>
              <a:spcBef>
                <a:spcPts val="375"/>
              </a:spcBef>
              <a:spcAft>
                <a:spcPts val="0"/>
              </a:spcAft>
              <a:buClr>
                <a:srgbClr val="006096"/>
              </a:buClr>
              <a:buSzPts val="2700"/>
              <a:buChar char="»"/>
              <a:defRPr sz="2025">
                <a:solidFill>
                  <a:srgbClr val="006096"/>
                </a:solidFill>
              </a:defRPr>
            </a:lvl5pPr>
            <a:lvl6pPr marL="2743200" lvl="5" indent="-400050" algn="l">
              <a:lnSpc>
                <a:spcPct val="100000"/>
              </a:lnSpc>
              <a:spcBef>
                <a:spcPts val="375"/>
              </a:spcBef>
              <a:spcAft>
                <a:spcPts val="0"/>
              </a:spcAft>
              <a:buClr>
                <a:schemeClr val="dk1"/>
              </a:buClr>
              <a:buSzPts val="2700"/>
              <a:buChar char="•"/>
              <a:defRPr sz="2025"/>
            </a:lvl6pPr>
            <a:lvl7pPr marL="3200400" lvl="6" indent="-400050" algn="l">
              <a:lnSpc>
                <a:spcPct val="100000"/>
              </a:lnSpc>
              <a:spcBef>
                <a:spcPts val="375"/>
              </a:spcBef>
              <a:spcAft>
                <a:spcPts val="0"/>
              </a:spcAft>
              <a:buClr>
                <a:schemeClr val="dk1"/>
              </a:buClr>
              <a:buSzPts val="2700"/>
              <a:buChar char="•"/>
              <a:defRPr sz="2025"/>
            </a:lvl7pPr>
            <a:lvl8pPr marL="3657600" lvl="7" indent="-400050" algn="l">
              <a:lnSpc>
                <a:spcPct val="100000"/>
              </a:lnSpc>
              <a:spcBef>
                <a:spcPts val="375"/>
              </a:spcBef>
              <a:spcAft>
                <a:spcPts val="0"/>
              </a:spcAft>
              <a:buClr>
                <a:schemeClr val="dk1"/>
              </a:buClr>
              <a:buSzPts val="2700"/>
              <a:buChar char="•"/>
              <a:defRPr sz="2025"/>
            </a:lvl8pPr>
            <a:lvl9pPr marL="4114800" lvl="8" indent="-400050" algn="l">
              <a:lnSpc>
                <a:spcPct val="100000"/>
              </a:lnSpc>
              <a:spcBef>
                <a:spcPts val="375"/>
              </a:spcBef>
              <a:spcAft>
                <a:spcPts val="0"/>
              </a:spcAft>
              <a:buClr>
                <a:schemeClr val="dk1"/>
              </a:buClr>
              <a:buSzPts val="2700"/>
              <a:buChar char="•"/>
              <a:defRPr sz="2025"/>
            </a:lvl9pPr>
          </a:lstStyle>
          <a:p>
            <a:endParaRPr/>
          </a:p>
        </p:txBody>
      </p:sp>
      <p:sp>
        <p:nvSpPr>
          <p:cNvPr id="109" name="Google Shape;109;p72"/>
          <p:cNvSpPr txBox="1">
            <a:spLocks noGrp="1"/>
          </p:cNvSpPr>
          <p:nvPr>
            <p:ph type="body" idx="2"/>
          </p:nvPr>
        </p:nvSpPr>
        <p:spPr>
          <a:xfrm>
            <a:off x="457202" y="1428752"/>
            <a:ext cx="3008475" cy="2666925"/>
          </a:xfrm>
          <a:prstGeom prst="rect">
            <a:avLst/>
          </a:prstGeom>
          <a:noFill/>
          <a:ln>
            <a:noFill/>
          </a:ln>
        </p:spPr>
        <p:txBody>
          <a:bodyPr spcFirstLastPara="1" wrap="square" lIns="121900" tIns="60925" rIns="121900" bIns="60925" anchor="t" anchorCtr="0">
            <a:noAutofit/>
          </a:bodyPr>
          <a:lstStyle>
            <a:lvl1pPr marL="457200" lvl="0" indent="-228600" algn="l">
              <a:lnSpc>
                <a:spcPct val="100000"/>
              </a:lnSpc>
              <a:spcBef>
                <a:spcPts val="300"/>
              </a:spcBef>
              <a:spcAft>
                <a:spcPts val="0"/>
              </a:spcAft>
              <a:buClr>
                <a:srgbClr val="006096"/>
              </a:buClr>
              <a:buSzPts val="1900"/>
              <a:buNone/>
              <a:defRPr sz="1425">
                <a:solidFill>
                  <a:srgbClr val="006096"/>
                </a:solidFill>
              </a:defRPr>
            </a:lvl1pPr>
            <a:lvl2pPr marL="914400" lvl="1" indent="-228600" algn="l">
              <a:lnSpc>
                <a:spcPct val="100000"/>
              </a:lnSpc>
              <a:spcBef>
                <a:spcPts val="225"/>
              </a:spcBef>
              <a:spcAft>
                <a:spcPts val="0"/>
              </a:spcAft>
              <a:buClr>
                <a:schemeClr val="dk2"/>
              </a:buClr>
              <a:buSzPts val="1600"/>
              <a:buNone/>
              <a:defRPr sz="1200"/>
            </a:lvl2pPr>
            <a:lvl3pPr marL="1371600" lvl="2" indent="-228600" algn="l">
              <a:lnSpc>
                <a:spcPct val="100000"/>
              </a:lnSpc>
              <a:spcBef>
                <a:spcPts val="225"/>
              </a:spcBef>
              <a:spcAft>
                <a:spcPts val="0"/>
              </a:spcAft>
              <a:buClr>
                <a:schemeClr val="dk2"/>
              </a:buClr>
              <a:buSzPts val="1300"/>
              <a:buNone/>
              <a:defRPr sz="975"/>
            </a:lvl3pPr>
            <a:lvl4pPr marL="1828800" lvl="3" indent="-228600" algn="l">
              <a:lnSpc>
                <a:spcPct val="100000"/>
              </a:lnSpc>
              <a:spcBef>
                <a:spcPts val="150"/>
              </a:spcBef>
              <a:spcAft>
                <a:spcPts val="0"/>
              </a:spcAft>
              <a:buClr>
                <a:schemeClr val="dk2"/>
              </a:buClr>
              <a:buSzPts val="1200"/>
              <a:buNone/>
              <a:defRPr sz="900"/>
            </a:lvl4pPr>
            <a:lvl5pPr marL="2286000" lvl="4" indent="-228600" algn="l">
              <a:lnSpc>
                <a:spcPct val="100000"/>
              </a:lnSpc>
              <a:spcBef>
                <a:spcPts val="150"/>
              </a:spcBef>
              <a:spcAft>
                <a:spcPts val="0"/>
              </a:spcAft>
              <a:buClr>
                <a:schemeClr val="dk2"/>
              </a:buClr>
              <a:buSzPts val="1200"/>
              <a:buNone/>
              <a:defRPr sz="900"/>
            </a:lvl5pPr>
            <a:lvl6pPr marL="2743200" lvl="5" indent="-228600" algn="l">
              <a:lnSpc>
                <a:spcPct val="100000"/>
              </a:lnSpc>
              <a:spcBef>
                <a:spcPts val="150"/>
              </a:spcBef>
              <a:spcAft>
                <a:spcPts val="0"/>
              </a:spcAft>
              <a:buClr>
                <a:schemeClr val="dk1"/>
              </a:buClr>
              <a:buSzPts val="1200"/>
              <a:buNone/>
              <a:defRPr sz="900"/>
            </a:lvl6pPr>
            <a:lvl7pPr marL="3200400" lvl="6" indent="-228600" algn="l">
              <a:lnSpc>
                <a:spcPct val="100000"/>
              </a:lnSpc>
              <a:spcBef>
                <a:spcPts val="150"/>
              </a:spcBef>
              <a:spcAft>
                <a:spcPts val="0"/>
              </a:spcAft>
              <a:buClr>
                <a:schemeClr val="dk1"/>
              </a:buClr>
              <a:buSzPts val="1200"/>
              <a:buNone/>
              <a:defRPr sz="900"/>
            </a:lvl7pPr>
            <a:lvl8pPr marL="3657600" lvl="7" indent="-228600" algn="l">
              <a:lnSpc>
                <a:spcPct val="100000"/>
              </a:lnSpc>
              <a:spcBef>
                <a:spcPts val="150"/>
              </a:spcBef>
              <a:spcAft>
                <a:spcPts val="0"/>
              </a:spcAft>
              <a:buClr>
                <a:schemeClr val="dk1"/>
              </a:buClr>
              <a:buSzPts val="1200"/>
              <a:buNone/>
              <a:defRPr sz="900"/>
            </a:lvl8pPr>
            <a:lvl9pPr marL="4114800" lvl="8" indent="-228600" algn="l">
              <a:lnSpc>
                <a:spcPct val="100000"/>
              </a:lnSpc>
              <a:spcBef>
                <a:spcPts val="150"/>
              </a:spcBef>
              <a:spcAft>
                <a:spcPts val="0"/>
              </a:spcAft>
              <a:buClr>
                <a:schemeClr val="dk1"/>
              </a:buClr>
              <a:buSzPts val="1200"/>
              <a:buNone/>
              <a:defRPr sz="900"/>
            </a:lvl9pPr>
          </a:lstStyle>
          <a:p>
            <a:endParaRPr/>
          </a:p>
        </p:txBody>
      </p:sp>
      <p:sp>
        <p:nvSpPr>
          <p:cNvPr id="110" name="Google Shape;110;p72"/>
          <p:cNvSpPr txBox="1"/>
          <p:nvPr/>
        </p:nvSpPr>
        <p:spPr>
          <a:xfrm>
            <a:off x="0" y="4705351"/>
            <a:ext cx="5078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111" name="Google Shape;111;p72"/>
          <p:cNvSpPr txBox="1"/>
          <p:nvPr/>
        </p:nvSpPr>
        <p:spPr>
          <a:xfrm>
            <a:off x="2540000" y="4705349"/>
            <a:ext cx="52832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Helvetica Neue"/>
                <a:ea typeface="Helvetica Neue"/>
                <a:cs typeface="Helvetica Neue"/>
                <a:sym typeface="Helvetica Neue"/>
              </a:rPr>
              <a:t>Institute for Public Administration         www.ipa.udel.edu</a:t>
            </a:r>
            <a:endParaRPr sz="1425"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73"/>
          <p:cNvSpPr txBox="1">
            <a:spLocks noGrp="1"/>
          </p:cNvSpPr>
          <p:nvPr>
            <p:ph type="title"/>
          </p:nvPr>
        </p:nvSpPr>
        <p:spPr>
          <a:xfrm>
            <a:off x="6096000" y="459582"/>
            <a:ext cx="2514600" cy="664425"/>
          </a:xfrm>
          <a:prstGeom prst="rect">
            <a:avLst/>
          </a:prstGeom>
          <a:noFill/>
          <a:ln>
            <a:noFill/>
          </a:ln>
        </p:spPr>
        <p:txBody>
          <a:bodyPr spcFirstLastPara="1" wrap="square" lIns="121900" tIns="60925" rIns="121900" bIns="60925" anchor="b" anchorCtr="0">
            <a:noAutofit/>
          </a:bodyPr>
          <a:lstStyle>
            <a:lvl1pPr lvl="0" algn="l">
              <a:lnSpc>
                <a:spcPct val="100000"/>
              </a:lnSpc>
              <a:spcBef>
                <a:spcPts val="0"/>
              </a:spcBef>
              <a:spcAft>
                <a:spcPts val="0"/>
              </a:spcAft>
              <a:buSzPts val="1900"/>
              <a:buNone/>
              <a:defRPr sz="2025" b="1">
                <a:solidFill>
                  <a:srgbClr val="006096"/>
                </a:solidFill>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14" name="Google Shape;114;p73"/>
          <p:cNvSpPr>
            <a:spLocks noGrp="1"/>
          </p:cNvSpPr>
          <p:nvPr>
            <p:ph type="pic" idx="2"/>
          </p:nvPr>
        </p:nvSpPr>
        <p:spPr>
          <a:xfrm>
            <a:off x="457200" y="459582"/>
            <a:ext cx="5486400" cy="3636225"/>
          </a:xfrm>
          <a:prstGeom prst="rect">
            <a:avLst/>
          </a:prstGeom>
          <a:noFill/>
          <a:ln>
            <a:noFill/>
          </a:ln>
        </p:spPr>
      </p:sp>
      <p:sp>
        <p:nvSpPr>
          <p:cNvPr id="115" name="Google Shape;115;p73"/>
          <p:cNvSpPr txBox="1">
            <a:spLocks noGrp="1"/>
          </p:cNvSpPr>
          <p:nvPr>
            <p:ph type="body" idx="1"/>
          </p:nvPr>
        </p:nvSpPr>
        <p:spPr>
          <a:xfrm>
            <a:off x="6096000" y="1200152"/>
            <a:ext cx="2514600" cy="603675"/>
          </a:xfrm>
          <a:prstGeom prst="rect">
            <a:avLst/>
          </a:prstGeom>
          <a:noFill/>
          <a:ln>
            <a:noFill/>
          </a:ln>
        </p:spPr>
        <p:txBody>
          <a:bodyPr spcFirstLastPara="1" wrap="square" lIns="121900" tIns="60925" rIns="121900" bIns="60925" anchor="t" anchorCtr="0">
            <a:noAutofit/>
          </a:bodyPr>
          <a:lstStyle>
            <a:lvl1pPr marL="457200" lvl="0" indent="-228600" algn="l">
              <a:lnSpc>
                <a:spcPct val="100000"/>
              </a:lnSpc>
              <a:spcBef>
                <a:spcPts val="300"/>
              </a:spcBef>
              <a:spcAft>
                <a:spcPts val="0"/>
              </a:spcAft>
              <a:buClr>
                <a:schemeClr val="dk2"/>
              </a:buClr>
              <a:buSzPts val="1900"/>
              <a:buNone/>
              <a:defRPr sz="1425"/>
            </a:lvl1pPr>
            <a:lvl2pPr marL="914400" lvl="1" indent="-228600" algn="l">
              <a:lnSpc>
                <a:spcPct val="100000"/>
              </a:lnSpc>
              <a:spcBef>
                <a:spcPts val="225"/>
              </a:spcBef>
              <a:spcAft>
                <a:spcPts val="0"/>
              </a:spcAft>
              <a:buClr>
                <a:schemeClr val="dk2"/>
              </a:buClr>
              <a:buSzPts val="1600"/>
              <a:buNone/>
              <a:defRPr sz="1200"/>
            </a:lvl2pPr>
            <a:lvl3pPr marL="1371600" lvl="2" indent="-228600" algn="l">
              <a:lnSpc>
                <a:spcPct val="100000"/>
              </a:lnSpc>
              <a:spcBef>
                <a:spcPts val="225"/>
              </a:spcBef>
              <a:spcAft>
                <a:spcPts val="0"/>
              </a:spcAft>
              <a:buClr>
                <a:schemeClr val="dk2"/>
              </a:buClr>
              <a:buSzPts val="1300"/>
              <a:buNone/>
              <a:defRPr sz="975"/>
            </a:lvl3pPr>
            <a:lvl4pPr marL="1828800" lvl="3" indent="-228600" algn="l">
              <a:lnSpc>
                <a:spcPct val="100000"/>
              </a:lnSpc>
              <a:spcBef>
                <a:spcPts val="150"/>
              </a:spcBef>
              <a:spcAft>
                <a:spcPts val="0"/>
              </a:spcAft>
              <a:buClr>
                <a:schemeClr val="dk2"/>
              </a:buClr>
              <a:buSzPts val="1200"/>
              <a:buNone/>
              <a:defRPr sz="900"/>
            </a:lvl4pPr>
            <a:lvl5pPr marL="2286000" lvl="4" indent="-228600" algn="l">
              <a:lnSpc>
                <a:spcPct val="100000"/>
              </a:lnSpc>
              <a:spcBef>
                <a:spcPts val="150"/>
              </a:spcBef>
              <a:spcAft>
                <a:spcPts val="0"/>
              </a:spcAft>
              <a:buClr>
                <a:schemeClr val="dk2"/>
              </a:buClr>
              <a:buSzPts val="1200"/>
              <a:buNone/>
              <a:defRPr sz="900"/>
            </a:lvl5pPr>
            <a:lvl6pPr marL="2743200" lvl="5" indent="-228600" algn="l">
              <a:lnSpc>
                <a:spcPct val="100000"/>
              </a:lnSpc>
              <a:spcBef>
                <a:spcPts val="150"/>
              </a:spcBef>
              <a:spcAft>
                <a:spcPts val="0"/>
              </a:spcAft>
              <a:buClr>
                <a:schemeClr val="dk1"/>
              </a:buClr>
              <a:buSzPts val="1200"/>
              <a:buNone/>
              <a:defRPr sz="900"/>
            </a:lvl6pPr>
            <a:lvl7pPr marL="3200400" lvl="6" indent="-228600" algn="l">
              <a:lnSpc>
                <a:spcPct val="100000"/>
              </a:lnSpc>
              <a:spcBef>
                <a:spcPts val="150"/>
              </a:spcBef>
              <a:spcAft>
                <a:spcPts val="0"/>
              </a:spcAft>
              <a:buClr>
                <a:schemeClr val="dk1"/>
              </a:buClr>
              <a:buSzPts val="1200"/>
              <a:buNone/>
              <a:defRPr sz="900"/>
            </a:lvl7pPr>
            <a:lvl8pPr marL="3657600" lvl="7" indent="-228600" algn="l">
              <a:lnSpc>
                <a:spcPct val="100000"/>
              </a:lnSpc>
              <a:spcBef>
                <a:spcPts val="150"/>
              </a:spcBef>
              <a:spcAft>
                <a:spcPts val="0"/>
              </a:spcAft>
              <a:buClr>
                <a:schemeClr val="dk1"/>
              </a:buClr>
              <a:buSzPts val="1200"/>
              <a:buNone/>
              <a:defRPr sz="900"/>
            </a:lvl8pPr>
            <a:lvl9pPr marL="4114800" lvl="8" indent="-228600" algn="l">
              <a:lnSpc>
                <a:spcPct val="100000"/>
              </a:lnSpc>
              <a:spcBef>
                <a:spcPts val="150"/>
              </a:spcBef>
              <a:spcAft>
                <a:spcPts val="0"/>
              </a:spcAft>
              <a:buClr>
                <a:schemeClr val="dk1"/>
              </a:buClr>
              <a:buSzPts val="1200"/>
              <a:buNone/>
              <a:defRPr sz="900"/>
            </a:lvl9pPr>
          </a:lstStyle>
          <a:p>
            <a:endParaRPr/>
          </a:p>
        </p:txBody>
      </p:sp>
      <p:sp>
        <p:nvSpPr>
          <p:cNvPr id="116" name="Google Shape;116;p73"/>
          <p:cNvSpPr txBox="1"/>
          <p:nvPr/>
        </p:nvSpPr>
        <p:spPr>
          <a:xfrm>
            <a:off x="0" y="4705351"/>
            <a:ext cx="5078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117" name="Google Shape;117;p73"/>
          <p:cNvSpPr txBox="1"/>
          <p:nvPr/>
        </p:nvSpPr>
        <p:spPr>
          <a:xfrm>
            <a:off x="2540000" y="4705349"/>
            <a:ext cx="52832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Helvetica Neue"/>
                <a:ea typeface="Helvetica Neue"/>
                <a:cs typeface="Helvetica Neue"/>
                <a:sym typeface="Helvetica Neue"/>
              </a:rPr>
              <a:t>Institute for Public Administration         www.ipa.udel.edu</a:t>
            </a:r>
            <a:endParaRPr sz="1425"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74"/>
          <p:cNvSpPr txBox="1">
            <a:spLocks noGrp="1"/>
          </p:cNvSpPr>
          <p:nvPr>
            <p:ph type="title"/>
          </p:nvPr>
        </p:nvSpPr>
        <p:spPr>
          <a:xfrm>
            <a:off x="457200" y="476250"/>
            <a:ext cx="8229600" cy="742725"/>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b="1">
                <a:solidFill>
                  <a:schemeClr val="accent5"/>
                </a:solidFill>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20" name="Google Shape;120;p74"/>
          <p:cNvSpPr txBox="1">
            <a:spLocks noGrp="1"/>
          </p:cNvSpPr>
          <p:nvPr>
            <p:ph type="body" idx="1"/>
          </p:nvPr>
        </p:nvSpPr>
        <p:spPr>
          <a:xfrm rot="5400000">
            <a:off x="3246413" y="-1284261"/>
            <a:ext cx="2651175" cy="8229600"/>
          </a:xfrm>
          <a:prstGeom prst="rect">
            <a:avLst/>
          </a:prstGeom>
          <a:noFill/>
          <a:ln>
            <a:noFill/>
          </a:ln>
        </p:spPr>
        <p:txBody>
          <a:bodyPr spcFirstLastPara="1" wrap="square" lIns="121900" tIns="60925" rIns="121900" bIns="60925" anchor="t" anchorCtr="0">
            <a:noAutofit/>
          </a:bodyPr>
          <a:lstStyle>
            <a:lvl1pPr marL="457200" lvl="0" indent="-381000" algn="l">
              <a:lnSpc>
                <a:spcPct val="100000"/>
              </a:lnSpc>
              <a:spcBef>
                <a:spcPts val="375"/>
              </a:spcBef>
              <a:spcAft>
                <a:spcPts val="0"/>
              </a:spcAft>
              <a:buClr>
                <a:srgbClr val="006096"/>
              </a:buClr>
              <a:buSzPts val="2400"/>
              <a:buChar char="•"/>
              <a:defRPr>
                <a:solidFill>
                  <a:srgbClr val="006096"/>
                </a:solidFill>
              </a:defRPr>
            </a:lvl1pPr>
            <a:lvl2pPr marL="914400" lvl="1" indent="-381000" algn="l">
              <a:lnSpc>
                <a:spcPct val="100000"/>
              </a:lnSpc>
              <a:spcBef>
                <a:spcPts val="375"/>
              </a:spcBef>
              <a:spcAft>
                <a:spcPts val="0"/>
              </a:spcAft>
              <a:buClr>
                <a:srgbClr val="006096"/>
              </a:buClr>
              <a:buSzPts val="2400"/>
              <a:buChar char="–"/>
              <a:defRPr>
                <a:solidFill>
                  <a:srgbClr val="006096"/>
                </a:solidFill>
              </a:defRPr>
            </a:lvl2pPr>
            <a:lvl3pPr marL="1371600" lvl="2" indent="-381000" algn="l">
              <a:lnSpc>
                <a:spcPct val="100000"/>
              </a:lnSpc>
              <a:spcBef>
                <a:spcPts val="375"/>
              </a:spcBef>
              <a:spcAft>
                <a:spcPts val="0"/>
              </a:spcAft>
              <a:buClr>
                <a:srgbClr val="006096"/>
              </a:buClr>
              <a:buSzPts val="2400"/>
              <a:buChar char="•"/>
              <a:defRPr>
                <a:solidFill>
                  <a:srgbClr val="006096"/>
                </a:solidFill>
              </a:defRPr>
            </a:lvl3pPr>
            <a:lvl4pPr marL="1828800" lvl="3" indent="-381000" algn="l">
              <a:lnSpc>
                <a:spcPct val="100000"/>
              </a:lnSpc>
              <a:spcBef>
                <a:spcPts val="375"/>
              </a:spcBef>
              <a:spcAft>
                <a:spcPts val="0"/>
              </a:spcAft>
              <a:buClr>
                <a:srgbClr val="006096"/>
              </a:buClr>
              <a:buSzPts val="2400"/>
              <a:buChar char="–"/>
              <a:defRPr>
                <a:solidFill>
                  <a:srgbClr val="006096"/>
                </a:solidFill>
              </a:defRPr>
            </a:lvl4pPr>
            <a:lvl5pPr marL="2286000" lvl="4" indent="-381000" algn="l">
              <a:lnSpc>
                <a:spcPct val="100000"/>
              </a:lnSpc>
              <a:spcBef>
                <a:spcPts val="375"/>
              </a:spcBef>
              <a:spcAft>
                <a:spcPts val="0"/>
              </a:spcAft>
              <a:buClr>
                <a:srgbClr val="006096"/>
              </a:buClr>
              <a:buSzPts val="2400"/>
              <a:buChar char="»"/>
              <a:defRPr>
                <a:solidFill>
                  <a:srgbClr val="006096"/>
                </a:solidFill>
              </a:defRPr>
            </a:lvl5pPr>
            <a:lvl6pPr marL="2743200" lvl="5" indent="-381000" algn="l">
              <a:lnSpc>
                <a:spcPct val="100000"/>
              </a:lnSpc>
              <a:spcBef>
                <a:spcPts val="375"/>
              </a:spcBef>
              <a:spcAft>
                <a:spcPts val="0"/>
              </a:spcAft>
              <a:buClr>
                <a:schemeClr val="dk1"/>
              </a:buClr>
              <a:buSzPts val="2400"/>
              <a:buChar char="•"/>
              <a:defRPr/>
            </a:lvl6pPr>
            <a:lvl7pPr marL="3200400" lvl="6" indent="-381000" algn="l">
              <a:lnSpc>
                <a:spcPct val="100000"/>
              </a:lnSpc>
              <a:spcBef>
                <a:spcPts val="375"/>
              </a:spcBef>
              <a:spcAft>
                <a:spcPts val="0"/>
              </a:spcAft>
              <a:buClr>
                <a:schemeClr val="dk1"/>
              </a:buClr>
              <a:buSzPts val="2400"/>
              <a:buChar char="•"/>
              <a:defRPr/>
            </a:lvl7pPr>
            <a:lvl8pPr marL="3657600" lvl="7" indent="-381000" algn="l">
              <a:lnSpc>
                <a:spcPct val="100000"/>
              </a:lnSpc>
              <a:spcBef>
                <a:spcPts val="375"/>
              </a:spcBef>
              <a:spcAft>
                <a:spcPts val="0"/>
              </a:spcAft>
              <a:buClr>
                <a:schemeClr val="dk1"/>
              </a:buClr>
              <a:buSzPts val="2400"/>
              <a:buChar char="•"/>
              <a:defRPr/>
            </a:lvl8pPr>
            <a:lvl9pPr marL="4114800" lvl="8" indent="-381000" algn="l">
              <a:lnSpc>
                <a:spcPct val="100000"/>
              </a:lnSpc>
              <a:spcBef>
                <a:spcPts val="375"/>
              </a:spcBef>
              <a:spcAft>
                <a:spcPts val="0"/>
              </a:spcAft>
              <a:buClr>
                <a:schemeClr val="dk1"/>
              </a:buClr>
              <a:buSzPts val="2400"/>
              <a:buChar char="•"/>
              <a:defRPr/>
            </a:lvl9pPr>
          </a:lstStyle>
          <a:p>
            <a:endParaRPr/>
          </a:p>
        </p:txBody>
      </p:sp>
      <p:sp>
        <p:nvSpPr>
          <p:cNvPr id="121" name="Google Shape;121;p74"/>
          <p:cNvSpPr txBox="1"/>
          <p:nvPr/>
        </p:nvSpPr>
        <p:spPr>
          <a:xfrm>
            <a:off x="0" y="4705351"/>
            <a:ext cx="5078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122" name="Google Shape;122;p74"/>
          <p:cNvSpPr txBox="1"/>
          <p:nvPr/>
        </p:nvSpPr>
        <p:spPr>
          <a:xfrm>
            <a:off x="2540000" y="4705349"/>
            <a:ext cx="52832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Helvetica Neue"/>
                <a:ea typeface="Helvetica Neue"/>
                <a:cs typeface="Helvetica Neue"/>
                <a:sym typeface="Helvetica Neue"/>
              </a:rPr>
              <a:t>Institute for Public Administration         www.ipa.udel.edu</a:t>
            </a:r>
            <a:endParaRPr sz="1425"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75"/>
          <p:cNvSpPr txBox="1">
            <a:spLocks noGrp="1"/>
          </p:cNvSpPr>
          <p:nvPr>
            <p:ph type="title"/>
          </p:nvPr>
        </p:nvSpPr>
        <p:spPr>
          <a:xfrm rot="5400000">
            <a:off x="5857869" y="1277001"/>
            <a:ext cx="3579525" cy="20574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solidFill>
                  <a:srgbClr val="006096"/>
                </a:solidFill>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25" name="Google Shape;125;p75"/>
          <p:cNvSpPr txBox="1">
            <a:spLocks noGrp="1"/>
          </p:cNvSpPr>
          <p:nvPr>
            <p:ph type="body" idx="1"/>
          </p:nvPr>
        </p:nvSpPr>
        <p:spPr>
          <a:xfrm rot="5400000">
            <a:off x="1677300" y="-704237"/>
            <a:ext cx="3579525" cy="6019875"/>
          </a:xfrm>
          <a:prstGeom prst="rect">
            <a:avLst/>
          </a:prstGeom>
          <a:noFill/>
          <a:ln>
            <a:noFill/>
          </a:ln>
        </p:spPr>
        <p:txBody>
          <a:bodyPr spcFirstLastPara="1" wrap="square" lIns="121900" tIns="60925" rIns="121900" bIns="60925" anchor="t" anchorCtr="0">
            <a:noAutofit/>
          </a:bodyPr>
          <a:lstStyle>
            <a:lvl1pPr marL="457200" lvl="0" indent="-381000" algn="l">
              <a:lnSpc>
                <a:spcPct val="100000"/>
              </a:lnSpc>
              <a:spcBef>
                <a:spcPts val="375"/>
              </a:spcBef>
              <a:spcAft>
                <a:spcPts val="0"/>
              </a:spcAft>
              <a:buClr>
                <a:srgbClr val="006096"/>
              </a:buClr>
              <a:buSzPts val="2400"/>
              <a:buChar char="•"/>
              <a:defRPr>
                <a:solidFill>
                  <a:srgbClr val="006096"/>
                </a:solidFill>
              </a:defRPr>
            </a:lvl1pPr>
            <a:lvl2pPr marL="914400" lvl="1" indent="-381000" algn="l">
              <a:lnSpc>
                <a:spcPct val="100000"/>
              </a:lnSpc>
              <a:spcBef>
                <a:spcPts val="375"/>
              </a:spcBef>
              <a:spcAft>
                <a:spcPts val="0"/>
              </a:spcAft>
              <a:buClr>
                <a:srgbClr val="006096"/>
              </a:buClr>
              <a:buSzPts val="2400"/>
              <a:buChar char="–"/>
              <a:defRPr>
                <a:solidFill>
                  <a:srgbClr val="006096"/>
                </a:solidFill>
              </a:defRPr>
            </a:lvl2pPr>
            <a:lvl3pPr marL="1371600" lvl="2" indent="-381000" algn="l">
              <a:lnSpc>
                <a:spcPct val="100000"/>
              </a:lnSpc>
              <a:spcBef>
                <a:spcPts val="375"/>
              </a:spcBef>
              <a:spcAft>
                <a:spcPts val="0"/>
              </a:spcAft>
              <a:buClr>
                <a:srgbClr val="006096"/>
              </a:buClr>
              <a:buSzPts val="2400"/>
              <a:buChar char="•"/>
              <a:defRPr>
                <a:solidFill>
                  <a:srgbClr val="006096"/>
                </a:solidFill>
              </a:defRPr>
            </a:lvl3pPr>
            <a:lvl4pPr marL="1828800" lvl="3" indent="-381000" algn="l">
              <a:lnSpc>
                <a:spcPct val="100000"/>
              </a:lnSpc>
              <a:spcBef>
                <a:spcPts val="375"/>
              </a:spcBef>
              <a:spcAft>
                <a:spcPts val="0"/>
              </a:spcAft>
              <a:buClr>
                <a:srgbClr val="006096"/>
              </a:buClr>
              <a:buSzPts val="2400"/>
              <a:buChar char="–"/>
              <a:defRPr>
                <a:solidFill>
                  <a:srgbClr val="006096"/>
                </a:solidFill>
              </a:defRPr>
            </a:lvl4pPr>
            <a:lvl5pPr marL="2286000" lvl="4" indent="-381000" algn="l">
              <a:lnSpc>
                <a:spcPct val="100000"/>
              </a:lnSpc>
              <a:spcBef>
                <a:spcPts val="375"/>
              </a:spcBef>
              <a:spcAft>
                <a:spcPts val="0"/>
              </a:spcAft>
              <a:buClr>
                <a:srgbClr val="006096"/>
              </a:buClr>
              <a:buSzPts val="2400"/>
              <a:buChar char="»"/>
              <a:defRPr>
                <a:solidFill>
                  <a:srgbClr val="006096"/>
                </a:solidFill>
              </a:defRPr>
            </a:lvl5pPr>
            <a:lvl6pPr marL="2743200" lvl="5" indent="-381000" algn="l">
              <a:lnSpc>
                <a:spcPct val="100000"/>
              </a:lnSpc>
              <a:spcBef>
                <a:spcPts val="375"/>
              </a:spcBef>
              <a:spcAft>
                <a:spcPts val="0"/>
              </a:spcAft>
              <a:buClr>
                <a:schemeClr val="dk1"/>
              </a:buClr>
              <a:buSzPts val="2400"/>
              <a:buChar char="•"/>
              <a:defRPr/>
            </a:lvl6pPr>
            <a:lvl7pPr marL="3200400" lvl="6" indent="-381000" algn="l">
              <a:lnSpc>
                <a:spcPct val="100000"/>
              </a:lnSpc>
              <a:spcBef>
                <a:spcPts val="375"/>
              </a:spcBef>
              <a:spcAft>
                <a:spcPts val="0"/>
              </a:spcAft>
              <a:buClr>
                <a:schemeClr val="dk1"/>
              </a:buClr>
              <a:buSzPts val="2400"/>
              <a:buChar char="•"/>
              <a:defRPr/>
            </a:lvl7pPr>
            <a:lvl8pPr marL="3657600" lvl="7" indent="-381000" algn="l">
              <a:lnSpc>
                <a:spcPct val="100000"/>
              </a:lnSpc>
              <a:spcBef>
                <a:spcPts val="375"/>
              </a:spcBef>
              <a:spcAft>
                <a:spcPts val="0"/>
              </a:spcAft>
              <a:buClr>
                <a:schemeClr val="dk1"/>
              </a:buClr>
              <a:buSzPts val="2400"/>
              <a:buChar char="•"/>
              <a:defRPr/>
            </a:lvl8pPr>
            <a:lvl9pPr marL="4114800" lvl="8" indent="-381000" algn="l">
              <a:lnSpc>
                <a:spcPct val="100000"/>
              </a:lnSpc>
              <a:spcBef>
                <a:spcPts val="375"/>
              </a:spcBef>
              <a:spcAft>
                <a:spcPts val="0"/>
              </a:spcAft>
              <a:buClr>
                <a:schemeClr val="dk1"/>
              </a:buClr>
              <a:buSzPts val="2400"/>
              <a:buChar char="•"/>
              <a:defRPr/>
            </a:lvl9pPr>
          </a:lstStyle>
          <a:p>
            <a:endParaRPr/>
          </a:p>
        </p:txBody>
      </p:sp>
      <p:sp>
        <p:nvSpPr>
          <p:cNvPr id="126" name="Google Shape;126;p75"/>
          <p:cNvSpPr txBox="1"/>
          <p:nvPr/>
        </p:nvSpPr>
        <p:spPr>
          <a:xfrm>
            <a:off x="0" y="4705351"/>
            <a:ext cx="5078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127" name="Google Shape;127;p75"/>
          <p:cNvSpPr txBox="1"/>
          <p:nvPr/>
        </p:nvSpPr>
        <p:spPr>
          <a:xfrm>
            <a:off x="2540000" y="4705349"/>
            <a:ext cx="5283225" cy="274725"/>
          </a:xfrm>
          <a:prstGeom prst="rect">
            <a:avLst/>
          </a:prstGeom>
          <a:noFill/>
          <a:ln>
            <a:noFill/>
          </a:ln>
        </p:spPr>
        <p:txBody>
          <a:bodyPr spcFirstLastPara="1" wrap="square" lIns="121875" tIns="60950" rIns="121875" bIns="6095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Helvetica Neue"/>
                <a:ea typeface="Helvetica Neue"/>
                <a:cs typeface="Helvetica Neue"/>
                <a:sym typeface="Helvetica Neue"/>
              </a:rPr>
              <a:t>Institute for Public Administration         www.ipa.udel.edu</a:t>
            </a:r>
            <a:endParaRPr sz="1425"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omparison" type="twoTxTwoObj">
  <p:cSld name="TWO_OBJECTS_WITH_TEXT">
    <p:spTree>
      <p:nvGrpSpPr>
        <p:cNvPr id="1" name="Shape 128"/>
        <p:cNvGrpSpPr/>
        <p:nvPr/>
      </p:nvGrpSpPr>
      <p:grpSpPr>
        <a:xfrm>
          <a:off x="0" y="0"/>
          <a:ext cx="0" cy="0"/>
          <a:chOff x="0" y="0"/>
          <a:chExt cx="0" cy="0"/>
        </a:xfrm>
      </p:grpSpPr>
      <p:sp>
        <p:nvSpPr>
          <p:cNvPr id="129" name="Google Shape;129;p76"/>
          <p:cNvSpPr txBox="1">
            <a:spLocks noGrp="1"/>
          </p:cNvSpPr>
          <p:nvPr>
            <p:ph type="title"/>
          </p:nvPr>
        </p:nvSpPr>
        <p:spPr>
          <a:xfrm>
            <a:off x="0" y="646157"/>
            <a:ext cx="9144000" cy="5652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30" name="Google Shape;130;p76"/>
          <p:cNvSpPr txBox="1">
            <a:spLocks noGrp="1"/>
          </p:cNvSpPr>
          <p:nvPr>
            <p:ph type="body" idx="1"/>
          </p:nvPr>
        </p:nvSpPr>
        <p:spPr>
          <a:xfrm>
            <a:off x="89647" y="1271889"/>
            <a:ext cx="4360500" cy="393300"/>
          </a:xfrm>
          <a:prstGeom prst="rect">
            <a:avLst/>
          </a:prstGeom>
          <a:noFill/>
          <a:ln>
            <a:noFill/>
          </a:ln>
        </p:spPr>
        <p:txBody>
          <a:bodyPr spcFirstLastPara="1" wrap="square" lIns="121900" tIns="60925" rIns="121900" bIns="60925" anchor="b" anchorCtr="0">
            <a:noAutofit/>
          </a:bodyPr>
          <a:lstStyle>
            <a:lvl1pPr marL="457200" lvl="0" indent="-228600" algn="l">
              <a:lnSpc>
                <a:spcPct val="100000"/>
              </a:lnSpc>
              <a:spcBef>
                <a:spcPts val="450"/>
              </a:spcBef>
              <a:spcAft>
                <a:spcPts val="0"/>
              </a:spcAft>
              <a:buClr>
                <a:schemeClr val="dk2"/>
              </a:buClr>
              <a:buSzPts val="3200"/>
              <a:buNone/>
              <a:defRPr sz="2400" b="1"/>
            </a:lvl1pPr>
            <a:lvl2pPr marL="914400" lvl="1" indent="-228600" algn="l">
              <a:lnSpc>
                <a:spcPct val="100000"/>
              </a:lnSpc>
              <a:spcBef>
                <a:spcPts val="375"/>
              </a:spcBef>
              <a:spcAft>
                <a:spcPts val="0"/>
              </a:spcAft>
              <a:buClr>
                <a:schemeClr val="dk2"/>
              </a:buClr>
              <a:buSzPts val="2700"/>
              <a:buNone/>
              <a:defRPr sz="2025" b="1"/>
            </a:lvl2pPr>
            <a:lvl3pPr marL="1371600" lvl="2" indent="-228600" algn="l">
              <a:lnSpc>
                <a:spcPct val="100000"/>
              </a:lnSpc>
              <a:spcBef>
                <a:spcPts val="375"/>
              </a:spcBef>
              <a:spcAft>
                <a:spcPts val="0"/>
              </a:spcAft>
              <a:buClr>
                <a:schemeClr val="dk2"/>
              </a:buClr>
              <a:buSzPts val="2400"/>
              <a:buNone/>
              <a:defRPr sz="1800" b="1"/>
            </a:lvl3pPr>
            <a:lvl4pPr marL="1828800" lvl="3" indent="-228600" algn="l">
              <a:lnSpc>
                <a:spcPct val="100000"/>
              </a:lnSpc>
              <a:spcBef>
                <a:spcPts val="300"/>
              </a:spcBef>
              <a:spcAft>
                <a:spcPts val="0"/>
              </a:spcAft>
              <a:buClr>
                <a:schemeClr val="dk2"/>
              </a:buClr>
              <a:buSzPts val="2100"/>
              <a:buNone/>
              <a:defRPr sz="1575" b="1"/>
            </a:lvl4pPr>
            <a:lvl5pPr marL="2286000" lvl="4" indent="-228600" algn="l">
              <a:lnSpc>
                <a:spcPct val="100000"/>
              </a:lnSpc>
              <a:spcBef>
                <a:spcPts val="300"/>
              </a:spcBef>
              <a:spcAft>
                <a:spcPts val="0"/>
              </a:spcAft>
              <a:buClr>
                <a:schemeClr val="dk2"/>
              </a:buClr>
              <a:buSzPts val="2100"/>
              <a:buNone/>
              <a:defRPr sz="1575" b="1"/>
            </a:lvl5pPr>
            <a:lvl6pPr marL="2743200" lvl="5" indent="-228600" algn="l">
              <a:lnSpc>
                <a:spcPct val="100000"/>
              </a:lnSpc>
              <a:spcBef>
                <a:spcPts val="300"/>
              </a:spcBef>
              <a:spcAft>
                <a:spcPts val="0"/>
              </a:spcAft>
              <a:buClr>
                <a:schemeClr val="dk1"/>
              </a:buClr>
              <a:buSzPts val="2100"/>
              <a:buNone/>
              <a:defRPr sz="1575" b="1"/>
            </a:lvl6pPr>
            <a:lvl7pPr marL="3200400" lvl="6" indent="-228600" algn="l">
              <a:lnSpc>
                <a:spcPct val="100000"/>
              </a:lnSpc>
              <a:spcBef>
                <a:spcPts val="300"/>
              </a:spcBef>
              <a:spcAft>
                <a:spcPts val="0"/>
              </a:spcAft>
              <a:buClr>
                <a:schemeClr val="dk1"/>
              </a:buClr>
              <a:buSzPts val="2100"/>
              <a:buNone/>
              <a:defRPr sz="1575" b="1"/>
            </a:lvl7pPr>
            <a:lvl8pPr marL="3657600" lvl="7" indent="-228600" algn="l">
              <a:lnSpc>
                <a:spcPct val="100000"/>
              </a:lnSpc>
              <a:spcBef>
                <a:spcPts val="300"/>
              </a:spcBef>
              <a:spcAft>
                <a:spcPts val="0"/>
              </a:spcAft>
              <a:buClr>
                <a:schemeClr val="dk1"/>
              </a:buClr>
              <a:buSzPts val="2100"/>
              <a:buNone/>
              <a:defRPr sz="1575" b="1"/>
            </a:lvl8pPr>
            <a:lvl9pPr marL="4114800" lvl="8" indent="-228600" algn="l">
              <a:lnSpc>
                <a:spcPct val="100000"/>
              </a:lnSpc>
              <a:spcBef>
                <a:spcPts val="300"/>
              </a:spcBef>
              <a:spcAft>
                <a:spcPts val="0"/>
              </a:spcAft>
              <a:buClr>
                <a:schemeClr val="dk1"/>
              </a:buClr>
              <a:buSzPts val="2100"/>
              <a:buNone/>
              <a:defRPr sz="1575" b="1"/>
            </a:lvl9pPr>
          </a:lstStyle>
          <a:p>
            <a:endParaRPr/>
          </a:p>
        </p:txBody>
      </p:sp>
      <p:sp>
        <p:nvSpPr>
          <p:cNvPr id="131" name="Google Shape;131;p76"/>
          <p:cNvSpPr txBox="1">
            <a:spLocks noGrp="1"/>
          </p:cNvSpPr>
          <p:nvPr>
            <p:ph type="body" idx="2"/>
          </p:nvPr>
        </p:nvSpPr>
        <p:spPr>
          <a:xfrm>
            <a:off x="89647" y="1665122"/>
            <a:ext cx="4360500" cy="3236400"/>
          </a:xfrm>
          <a:prstGeom prst="rect">
            <a:avLst/>
          </a:prstGeom>
          <a:noFill/>
          <a:ln>
            <a:noFill/>
          </a:ln>
        </p:spPr>
        <p:txBody>
          <a:bodyPr spcFirstLastPara="1" wrap="square" lIns="121900" tIns="60925" rIns="121900" bIns="60925" anchor="t" anchorCtr="0">
            <a:noAutofit/>
          </a:bodyPr>
          <a:lstStyle>
            <a:lvl1pPr marL="457200" lvl="0" indent="-431800" algn="l">
              <a:lnSpc>
                <a:spcPct val="100000"/>
              </a:lnSpc>
              <a:spcBef>
                <a:spcPts val="450"/>
              </a:spcBef>
              <a:spcAft>
                <a:spcPts val="0"/>
              </a:spcAft>
              <a:buClr>
                <a:schemeClr val="dk2"/>
              </a:buClr>
              <a:buSzPts val="3200"/>
              <a:buChar char="•"/>
              <a:defRPr sz="2400"/>
            </a:lvl1pPr>
            <a:lvl2pPr marL="914400" lvl="1" indent="-400050" algn="l">
              <a:lnSpc>
                <a:spcPct val="100000"/>
              </a:lnSpc>
              <a:spcBef>
                <a:spcPts val="375"/>
              </a:spcBef>
              <a:spcAft>
                <a:spcPts val="0"/>
              </a:spcAft>
              <a:buClr>
                <a:schemeClr val="dk2"/>
              </a:buClr>
              <a:buSzPts val="2700"/>
              <a:buChar char="–"/>
              <a:defRPr sz="2025"/>
            </a:lvl2pPr>
            <a:lvl3pPr marL="1371600" lvl="2" indent="-381000" algn="l">
              <a:lnSpc>
                <a:spcPct val="100000"/>
              </a:lnSpc>
              <a:spcBef>
                <a:spcPts val="375"/>
              </a:spcBef>
              <a:spcAft>
                <a:spcPts val="0"/>
              </a:spcAft>
              <a:buClr>
                <a:schemeClr val="dk2"/>
              </a:buClr>
              <a:buSzPts val="2400"/>
              <a:buChar char="•"/>
              <a:defRPr sz="1800"/>
            </a:lvl3pPr>
            <a:lvl4pPr marL="1828800" lvl="3" indent="-361950" algn="l">
              <a:lnSpc>
                <a:spcPct val="100000"/>
              </a:lnSpc>
              <a:spcBef>
                <a:spcPts val="300"/>
              </a:spcBef>
              <a:spcAft>
                <a:spcPts val="0"/>
              </a:spcAft>
              <a:buClr>
                <a:schemeClr val="dk2"/>
              </a:buClr>
              <a:buSzPts val="2100"/>
              <a:buChar char="–"/>
              <a:defRPr sz="1575"/>
            </a:lvl4pPr>
            <a:lvl5pPr marL="2286000" lvl="4" indent="-361950" algn="l">
              <a:lnSpc>
                <a:spcPct val="100000"/>
              </a:lnSpc>
              <a:spcBef>
                <a:spcPts val="300"/>
              </a:spcBef>
              <a:spcAft>
                <a:spcPts val="0"/>
              </a:spcAft>
              <a:buClr>
                <a:schemeClr val="dk2"/>
              </a:buClr>
              <a:buSzPts val="2100"/>
              <a:buChar char="»"/>
              <a:defRPr sz="1575"/>
            </a:lvl5pPr>
            <a:lvl6pPr marL="2743200" lvl="5" indent="-361950" algn="l">
              <a:lnSpc>
                <a:spcPct val="100000"/>
              </a:lnSpc>
              <a:spcBef>
                <a:spcPts val="300"/>
              </a:spcBef>
              <a:spcAft>
                <a:spcPts val="0"/>
              </a:spcAft>
              <a:buClr>
                <a:schemeClr val="dk1"/>
              </a:buClr>
              <a:buSzPts val="2100"/>
              <a:buChar char="•"/>
              <a:defRPr sz="1575"/>
            </a:lvl6pPr>
            <a:lvl7pPr marL="3200400" lvl="6" indent="-361950" algn="l">
              <a:lnSpc>
                <a:spcPct val="100000"/>
              </a:lnSpc>
              <a:spcBef>
                <a:spcPts val="300"/>
              </a:spcBef>
              <a:spcAft>
                <a:spcPts val="0"/>
              </a:spcAft>
              <a:buClr>
                <a:schemeClr val="dk1"/>
              </a:buClr>
              <a:buSzPts val="2100"/>
              <a:buChar char="•"/>
              <a:defRPr sz="1575"/>
            </a:lvl7pPr>
            <a:lvl8pPr marL="3657600" lvl="7" indent="-361950" algn="l">
              <a:lnSpc>
                <a:spcPct val="100000"/>
              </a:lnSpc>
              <a:spcBef>
                <a:spcPts val="300"/>
              </a:spcBef>
              <a:spcAft>
                <a:spcPts val="0"/>
              </a:spcAft>
              <a:buClr>
                <a:schemeClr val="dk1"/>
              </a:buClr>
              <a:buSzPts val="2100"/>
              <a:buChar char="•"/>
              <a:defRPr sz="1575"/>
            </a:lvl8pPr>
            <a:lvl9pPr marL="4114800" lvl="8" indent="-361950" algn="l">
              <a:lnSpc>
                <a:spcPct val="100000"/>
              </a:lnSpc>
              <a:spcBef>
                <a:spcPts val="300"/>
              </a:spcBef>
              <a:spcAft>
                <a:spcPts val="0"/>
              </a:spcAft>
              <a:buClr>
                <a:schemeClr val="dk1"/>
              </a:buClr>
              <a:buSzPts val="2100"/>
              <a:buChar char="•"/>
              <a:defRPr sz="1575"/>
            </a:lvl9pPr>
          </a:lstStyle>
          <a:p>
            <a:endParaRPr/>
          </a:p>
        </p:txBody>
      </p:sp>
      <p:sp>
        <p:nvSpPr>
          <p:cNvPr id="132" name="Google Shape;132;p76"/>
          <p:cNvSpPr txBox="1">
            <a:spLocks noGrp="1"/>
          </p:cNvSpPr>
          <p:nvPr>
            <p:ph type="body" idx="3"/>
          </p:nvPr>
        </p:nvSpPr>
        <p:spPr>
          <a:xfrm>
            <a:off x="4716744" y="1271889"/>
            <a:ext cx="4266000" cy="393300"/>
          </a:xfrm>
          <a:prstGeom prst="rect">
            <a:avLst/>
          </a:prstGeom>
          <a:noFill/>
          <a:ln>
            <a:noFill/>
          </a:ln>
        </p:spPr>
        <p:txBody>
          <a:bodyPr spcFirstLastPara="1" wrap="square" lIns="121900" tIns="60925" rIns="121900" bIns="60925" anchor="b" anchorCtr="0">
            <a:noAutofit/>
          </a:bodyPr>
          <a:lstStyle>
            <a:lvl1pPr marL="457200" lvl="0" indent="-228600" algn="l">
              <a:lnSpc>
                <a:spcPct val="100000"/>
              </a:lnSpc>
              <a:spcBef>
                <a:spcPts val="450"/>
              </a:spcBef>
              <a:spcAft>
                <a:spcPts val="0"/>
              </a:spcAft>
              <a:buClr>
                <a:schemeClr val="dk2"/>
              </a:buClr>
              <a:buSzPts val="3200"/>
              <a:buNone/>
              <a:defRPr sz="2400" b="1"/>
            </a:lvl1pPr>
            <a:lvl2pPr marL="914400" lvl="1" indent="-228600" algn="l">
              <a:lnSpc>
                <a:spcPct val="100000"/>
              </a:lnSpc>
              <a:spcBef>
                <a:spcPts val="375"/>
              </a:spcBef>
              <a:spcAft>
                <a:spcPts val="0"/>
              </a:spcAft>
              <a:buClr>
                <a:schemeClr val="dk2"/>
              </a:buClr>
              <a:buSzPts val="2700"/>
              <a:buNone/>
              <a:defRPr sz="2025" b="1"/>
            </a:lvl2pPr>
            <a:lvl3pPr marL="1371600" lvl="2" indent="-228600" algn="l">
              <a:lnSpc>
                <a:spcPct val="100000"/>
              </a:lnSpc>
              <a:spcBef>
                <a:spcPts val="375"/>
              </a:spcBef>
              <a:spcAft>
                <a:spcPts val="0"/>
              </a:spcAft>
              <a:buClr>
                <a:schemeClr val="dk2"/>
              </a:buClr>
              <a:buSzPts val="2400"/>
              <a:buNone/>
              <a:defRPr sz="1800" b="1"/>
            </a:lvl3pPr>
            <a:lvl4pPr marL="1828800" lvl="3" indent="-228600" algn="l">
              <a:lnSpc>
                <a:spcPct val="100000"/>
              </a:lnSpc>
              <a:spcBef>
                <a:spcPts val="300"/>
              </a:spcBef>
              <a:spcAft>
                <a:spcPts val="0"/>
              </a:spcAft>
              <a:buClr>
                <a:schemeClr val="dk2"/>
              </a:buClr>
              <a:buSzPts val="2100"/>
              <a:buNone/>
              <a:defRPr sz="1575" b="1"/>
            </a:lvl4pPr>
            <a:lvl5pPr marL="2286000" lvl="4" indent="-228600" algn="l">
              <a:lnSpc>
                <a:spcPct val="100000"/>
              </a:lnSpc>
              <a:spcBef>
                <a:spcPts val="300"/>
              </a:spcBef>
              <a:spcAft>
                <a:spcPts val="0"/>
              </a:spcAft>
              <a:buClr>
                <a:schemeClr val="dk2"/>
              </a:buClr>
              <a:buSzPts val="2100"/>
              <a:buNone/>
              <a:defRPr sz="1575" b="1"/>
            </a:lvl5pPr>
            <a:lvl6pPr marL="2743200" lvl="5" indent="-228600" algn="l">
              <a:lnSpc>
                <a:spcPct val="100000"/>
              </a:lnSpc>
              <a:spcBef>
                <a:spcPts val="300"/>
              </a:spcBef>
              <a:spcAft>
                <a:spcPts val="0"/>
              </a:spcAft>
              <a:buClr>
                <a:schemeClr val="dk1"/>
              </a:buClr>
              <a:buSzPts val="2100"/>
              <a:buNone/>
              <a:defRPr sz="1575" b="1"/>
            </a:lvl6pPr>
            <a:lvl7pPr marL="3200400" lvl="6" indent="-228600" algn="l">
              <a:lnSpc>
                <a:spcPct val="100000"/>
              </a:lnSpc>
              <a:spcBef>
                <a:spcPts val="300"/>
              </a:spcBef>
              <a:spcAft>
                <a:spcPts val="0"/>
              </a:spcAft>
              <a:buClr>
                <a:schemeClr val="dk1"/>
              </a:buClr>
              <a:buSzPts val="2100"/>
              <a:buNone/>
              <a:defRPr sz="1575" b="1"/>
            </a:lvl7pPr>
            <a:lvl8pPr marL="3657600" lvl="7" indent="-228600" algn="l">
              <a:lnSpc>
                <a:spcPct val="100000"/>
              </a:lnSpc>
              <a:spcBef>
                <a:spcPts val="300"/>
              </a:spcBef>
              <a:spcAft>
                <a:spcPts val="0"/>
              </a:spcAft>
              <a:buClr>
                <a:schemeClr val="dk1"/>
              </a:buClr>
              <a:buSzPts val="2100"/>
              <a:buNone/>
              <a:defRPr sz="1575" b="1"/>
            </a:lvl8pPr>
            <a:lvl9pPr marL="4114800" lvl="8" indent="-228600" algn="l">
              <a:lnSpc>
                <a:spcPct val="100000"/>
              </a:lnSpc>
              <a:spcBef>
                <a:spcPts val="300"/>
              </a:spcBef>
              <a:spcAft>
                <a:spcPts val="0"/>
              </a:spcAft>
              <a:buClr>
                <a:schemeClr val="dk1"/>
              </a:buClr>
              <a:buSzPts val="2100"/>
              <a:buNone/>
              <a:defRPr sz="1575" b="1"/>
            </a:lvl9pPr>
          </a:lstStyle>
          <a:p>
            <a:endParaRPr/>
          </a:p>
        </p:txBody>
      </p:sp>
      <p:sp>
        <p:nvSpPr>
          <p:cNvPr id="133" name="Google Shape;133;p76"/>
          <p:cNvSpPr txBox="1">
            <a:spLocks noGrp="1"/>
          </p:cNvSpPr>
          <p:nvPr>
            <p:ph type="body" idx="4"/>
          </p:nvPr>
        </p:nvSpPr>
        <p:spPr>
          <a:xfrm>
            <a:off x="4716744" y="1665122"/>
            <a:ext cx="4266000" cy="3236400"/>
          </a:xfrm>
          <a:prstGeom prst="rect">
            <a:avLst/>
          </a:prstGeom>
          <a:noFill/>
          <a:ln>
            <a:noFill/>
          </a:ln>
        </p:spPr>
        <p:txBody>
          <a:bodyPr spcFirstLastPara="1" wrap="square" lIns="121900" tIns="60925" rIns="121900" bIns="60925" anchor="t" anchorCtr="0">
            <a:noAutofit/>
          </a:bodyPr>
          <a:lstStyle>
            <a:lvl1pPr marL="457200" lvl="0" indent="-431800" algn="l">
              <a:lnSpc>
                <a:spcPct val="100000"/>
              </a:lnSpc>
              <a:spcBef>
                <a:spcPts val="450"/>
              </a:spcBef>
              <a:spcAft>
                <a:spcPts val="0"/>
              </a:spcAft>
              <a:buClr>
                <a:schemeClr val="dk2"/>
              </a:buClr>
              <a:buSzPts val="3200"/>
              <a:buChar char="•"/>
              <a:defRPr sz="2400"/>
            </a:lvl1pPr>
            <a:lvl2pPr marL="914400" lvl="1" indent="-400050" algn="l">
              <a:lnSpc>
                <a:spcPct val="100000"/>
              </a:lnSpc>
              <a:spcBef>
                <a:spcPts val="375"/>
              </a:spcBef>
              <a:spcAft>
                <a:spcPts val="0"/>
              </a:spcAft>
              <a:buClr>
                <a:schemeClr val="dk2"/>
              </a:buClr>
              <a:buSzPts val="2700"/>
              <a:buChar char="–"/>
              <a:defRPr sz="2025"/>
            </a:lvl2pPr>
            <a:lvl3pPr marL="1371600" lvl="2" indent="-381000" algn="l">
              <a:lnSpc>
                <a:spcPct val="100000"/>
              </a:lnSpc>
              <a:spcBef>
                <a:spcPts val="375"/>
              </a:spcBef>
              <a:spcAft>
                <a:spcPts val="0"/>
              </a:spcAft>
              <a:buClr>
                <a:schemeClr val="dk2"/>
              </a:buClr>
              <a:buSzPts val="2400"/>
              <a:buChar char="•"/>
              <a:defRPr sz="1800"/>
            </a:lvl3pPr>
            <a:lvl4pPr marL="1828800" lvl="3" indent="-361950" algn="l">
              <a:lnSpc>
                <a:spcPct val="100000"/>
              </a:lnSpc>
              <a:spcBef>
                <a:spcPts val="300"/>
              </a:spcBef>
              <a:spcAft>
                <a:spcPts val="0"/>
              </a:spcAft>
              <a:buClr>
                <a:schemeClr val="dk2"/>
              </a:buClr>
              <a:buSzPts val="2100"/>
              <a:buChar char="–"/>
              <a:defRPr sz="1575"/>
            </a:lvl4pPr>
            <a:lvl5pPr marL="2286000" lvl="4" indent="-361950" algn="l">
              <a:lnSpc>
                <a:spcPct val="100000"/>
              </a:lnSpc>
              <a:spcBef>
                <a:spcPts val="300"/>
              </a:spcBef>
              <a:spcAft>
                <a:spcPts val="0"/>
              </a:spcAft>
              <a:buClr>
                <a:schemeClr val="dk2"/>
              </a:buClr>
              <a:buSzPts val="2100"/>
              <a:buChar char="»"/>
              <a:defRPr sz="1575"/>
            </a:lvl5pPr>
            <a:lvl6pPr marL="2743200" lvl="5" indent="-361950" algn="l">
              <a:lnSpc>
                <a:spcPct val="100000"/>
              </a:lnSpc>
              <a:spcBef>
                <a:spcPts val="300"/>
              </a:spcBef>
              <a:spcAft>
                <a:spcPts val="0"/>
              </a:spcAft>
              <a:buClr>
                <a:schemeClr val="dk1"/>
              </a:buClr>
              <a:buSzPts val="2100"/>
              <a:buChar char="•"/>
              <a:defRPr sz="1575"/>
            </a:lvl6pPr>
            <a:lvl7pPr marL="3200400" lvl="6" indent="-361950" algn="l">
              <a:lnSpc>
                <a:spcPct val="100000"/>
              </a:lnSpc>
              <a:spcBef>
                <a:spcPts val="300"/>
              </a:spcBef>
              <a:spcAft>
                <a:spcPts val="0"/>
              </a:spcAft>
              <a:buClr>
                <a:schemeClr val="dk1"/>
              </a:buClr>
              <a:buSzPts val="2100"/>
              <a:buChar char="•"/>
              <a:defRPr sz="1575"/>
            </a:lvl7pPr>
            <a:lvl8pPr marL="3657600" lvl="7" indent="-361950" algn="l">
              <a:lnSpc>
                <a:spcPct val="100000"/>
              </a:lnSpc>
              <a:spcBef>
                <a:spcPts val="300"/>
              </a:spcBef>
              <a:spcAft>
                <a:spcPts val="0"/>
              </a:spcAft>
              <a:buClr>
                <a:schemeClr val="dk1"/>
              </a:buClr>
              <a:buSzPts val="2100"/>
              <a:buChar char="•"/>
              <a:defRPr sz="1575"/>
            </a:lvl8pPr>
            <a:lvl9pPr marL="4114800" lvl="8" indent="-361950" algn="l">
              <a:lnSpc>
                <a:spcPct val="100000"/>
              </a:lnSpc>
              <a:spcBef>
                <a:spcPts val="300"/>
              </a:spcBef>
              <a:spcAft>
                <a:spcPts val="0"/>
              </a:spcAft>
              <a:buClr>
                <a:schemeClr val="dk1"/>
              </a:buClr>
              <a:buSzPts val="2100"/>
              <a:buChar char="•"/>
              <a:defRPr sz="1575"/>
            </a:lvl9pPr>
          </a:lstStyle>
          <a:p>
            <a:endParaRPr/>
          </a:p>
        </p:txBody>
      </p:sp>
      <p:sp>
        <p:nvSpPr>
          <p:cNvPr id="134" name="Google Shape;134;p76"/>
          <p:cNvSpPr txBox="1">
            <a:spLocks noGrp="1"/>
          </p:cNvSpPr>
          <p:nvPr>
            <p:ph type="sldNum" idx="12"/>
          </p:nvPr>
        </p:nvSpPr>
        <p:spPr>
          <a:xfrm>
            <a:off x="8257067" y="253390"/>
            <a:ext cx="479475" cy="273825"/>
          </a:xfrm>
          <a:prstGeom prst="rect">
            <a:avLst/>
          </a:prstGeom>
          <a:noFill/>
          <a:ln>
            <a:noFill/>
          </a:ln>
        </p:spPr>
        <p:txBody>
          <a:bodyPr spcFirstLastPara="1" wrap="square" lIns="121900" tIns="60925" rIns="121900" bIns="60925" anchor="ctr" anchorCtr="0">
            <a:noAutofit/>
          </a:bodyPr>
          <a:lstStyle>
            <a:lvl1pPr marL="0" lvl="0"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1pPr>
            <a:lvl2pPr marL="0" lvl="1"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2pPr>
            <a:lvl3pPr marL="0" lvl="2"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3pPr>
            <a:lvl4pPr marL="0" lvl="3"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4pPr>
            <a:lvl5pPr marL="0" lvl="4"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5pPr>
            <a:lvl6pPr marL="0" lvl="5"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6pPr>
            <a:lvl7pPr marL="0" lvl="6"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7pPr>
            <a:lvl8pPr marL="0" lvl="7"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8pPr>
            <a:lvl9pPr marL="0" lvl="8"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135"/>
        <p:cNvGrpSpPr/>
        <p:nvPr/>
      </p:nvGrpSpPr>
      <p:grpSpPr>
        <a:xfrm>
          <a:off x="0" y="0"/>
          <a:ext cx="0" cy="0"/>
          <a:chOff x="0" y="0"/>
          <a:chExt cx="0" cy="0"/>
        </a:xfrm>
      </p:grpSpPr>
      <p:sp>
        <p:nvSpPr>
          <p:cNvPr id="136" name="Google Shape;136;p77"/>
          <p:cNvSpPr txBox="1">
            <a:spLocks noGrp="1"/>
          </p:cNvSpPr>
          <p:nvPr>
            <p:ph type="title"/>
          </p:nvPr>
        </p:nvSpPr>
        <p:spPr>
          <a:xfrm>
            <a:off x="457200" y="914400"/>
            <a:ext cx="8229600" cy="742725"/>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cap="none">
                <a:solidFill>
                  <a:schemeClr val="dk2"/>
                </a:solidFill>
                <a:latin typeface="Calibri"/>
                <a:ea typeface="Calibri"/>
                <a:cs typeface="Calibri"/>
                <a:sym typeface="Calibri"/>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37" name="Google Shape;137;p77"/>
          <p:cNvSpPr txBox="1">
            <a:spLocks noGrp="1"/>
          </p:cNvSpPr>
          <p:nvPr>
            <p:ph type="body" idx="1"/>
          </p:nvPr>
        </p:nvSpPr>
        <p:spPr>
          <a:xfrm>
            <a:off x="116543" y="1744232"/>
            <a:ext cx="8910900" cy="3086100"/>
          </a:xfrm>
          <a:prstGeom prst="rect">
            <a:avLst/>
          </a:prstGeom>
          <a:noFill/>
          <a:ln>
            <a:noFill/>
          </a:ln>
        </p:spPr>
        <p:txBody>
          <a:bodyPr spcFirstLastPara="1" wrap="square" lIns="121900" tIns="60925" rIns="121900" bIns="60925" anchor="t" anchorCtr="0">
            <a:noAutofit/>
          </a:bodyPr>
          <a:lstStyle>
            <a:lvl1pPr marL="457200" lvl="0" indent="-431800" algn="l">
              <a:lnSpc>
                <a:spcPct val="100000"/>
              </a:lnSpc>
              <a:spcBef>
                <a:spcPts val="450"/>
              </a:spcBef>
              <a:spcAft>
                <a:spcPts val="0"/>
              </a:spcAft>
              <a:buClr>
                <a:schemeClr val="dk2"/>
              </a:buClr>
              <a:buSzPts val="3200"/>
              <a:buChar char="•"/>
              <a:defRPr sz="2400"/>
            </a:lvl1pPr>
            <a:lvl2pPr marL="914400" lvl="1" indent="-400050" algn="l">
              <a:lnSpc>
                <a:spcPct val="100000"/>
              </a:lnSpc>
              <a:spcBef>
                <a:spcPts val="375"/>
              </a:spcBef>
              <a:spcAft>
                <a:spcPts val="0"/>
              </a:spcAft>
              <a:buClr>
                <a:schemeClr val="dk2"/>
              </a:buClr>
              <a:buSzPts val="2700"/>
              <a:buChar char="–"/>
              <a:defRPr sz="2025"/>
            </a:lvl2pPr>
            <a:lvl3pPr marL="1371600" lvl="2" indent="-400050" algn="l">
              <a:lnSpc>
                <a:spcPct val="100000"/>
              </a:lnSpc>
              <a:spcBef>
                <a:spcPts val="375"/>
              </a:spcBef>
              <a:spcAft>
                <a:spcPts val="0"/>
              </a:spcAft>
              <a:buClr>
                <a:schemeClr val="dk2"/>
              </a:buClr>
              <a:buSzPts val="2700"/>
              <a:buChar char="•"/>
              <a:defRPr sz="2025"/>
            </a:lvl3pPr>
            <a:lvl4pPr marL="1828800" lvl="3" indent="-400050" algn="l">
              <a:lnSpc>
                <a:spcPct val="100000"/>
              </a:lnSpc>
              <a:spcBef>
                <a:spcPts val="375"/>
              </a:spcBef>
              <a:spcAft>
                <a:spcPts val="0"/>
              </a:spcAft>
              <a:buClr>
                <a:schemeClr val="dk2"/>
              </a:buClr>
              <a:buSzPts val="2700"/>
              <a:buChar char="–"/>
              <a:defRPr sz="2025"/>
            </a:lvl4pPr>
            <a:lvl5pPr marL="2286000" lvl="4" indent="-400050" algn="l">
              <a:lnSpc>
                <a:spcPct val="100000"/>
              </a:lnSpc>
              <a:spcBef>
                <a:spcPts val="375"/>
              </a:spcBef>
              <a:spcAft>
                <a:spcPts val="0"/>
              </a:spcAft>
              <a:buClr>
                <a:schemeClr val="dk2"/>
              </a:buClr>
              <a:buSzPts val="2700"/>
              <a:buChar char="»"/>
              <a:defRPr sz="2025"/>
            </a:lvl5pPr>
            <a:lvl6pPr marL="2743200" lvl="5" indent="-381000" algn="l">
              <a:lnSpc>
                <a:spcPct val="100000"/>
              </a:lnSpc>
              <a:spcBef>
                <a:spcPts val="375"/>
              </a:spcBef>
              <a:spcAft>
                <a:spcPts val="0"/>
              </a:spcAft>
              <a:buClr>
                <a:schemeClr val="dk1"/>
              </a:buClr>
              <a:buSzPts val="2400"/>
              <a:buChar char="•"/>
              <a:defRPr/>
            </a:lvl6pPr>
            <a:lvl7pPr marL="3200400" lvl="6" indent="-381000" algn="l">
              <a:lnSpc>
                <a:spcPct val="100000"/>
              </a:lnSpc>
              <a:spcBef>
                <a:spcPts val="375"/>
              </a:spcBef>
              <a:spcAft>
                <a:spcPts val="0"/>
              </a:spcAft>
              <a:buClr>
                <a:schemeClr val="dk1"/>
              </a:buClr>
              <a:buSzPts val="2400"/>
              <a:buChar char="•"/>
              <a:defRPr/>
            </a:lvl7pPr>
            <a:lvl8pPr marL="3657600" lvl="7" indent="-381000" algn="l">
              <a:lnSpc>
                <a:spcPct val="100000"/>
              </a:lnSpc>
              <a:spcBef>
                <a:spcPts val="375"/>
              </a:spcBef>
              <a:spcAft>
                <a:spcPts val="0"/>
              </a:spcAft>
              <a:buClr>
                <a:schemeClr val="dk1"/>
              </a:buClr>
              <a:buSzPts val="2400"/>
              <a:buChar char="•"/>
              <a:defRPr/>
            </a:lvl8pPr>
            <a:lvl9pPr marL="4114800" lvl="8" indent="-381000" algn="l">
              <a:lnSpc>
                <a:spcPct val="100000"/>
              </a:lnSpc>
              <a:spcBef>
                <a:spcPts val="375"/>
              </a:spcBef>
              <a:spcAft>
                <a:spcPts val="0"/>
              </a:spcAft>
              <a:buClr>
                <a:schemeClr val="dk1"/>
              </a:buClr>
              <a:buSzPts val="2400"/>
              <a:buChar char="•"/>
              <a:defRPr/>
            </a:lvl9pPr>
          </a:lstStyle>
          <a:p>
            <a:endParaRPr/>
          </a:p>
        </p:txBody>
      </p:sp>
      <p:sp>
        <p:nvSpPr>
          <p:cNvPr id="138" name="Google Shape;138;p77"/>
          <p:cNvSpPr txBox="1">
            <a:spLocks noGrp="1"/>
          </p:cNvSpPr>
          <p:nvPr>
            <p:ph type="sldNum" idx="12"/>
          </p:nvPr>
        </p:nvSpPr>
        <p:spPr>
          <a:xfrm>
            <a:off x="8243340" y="229976"/>
            <a:ext cx="488475" cy="273825"/>
          </a:xfrm>
          <a:prstGeom prst="rect">
            <a:avLst/>
          </a:prstGeom>
          <a:noFill/>
          <a:ln>
            <a:noFill/>
          </a:ln>
        </p:spPr>
        <p:txBody>
          <a:bodyPr spcFirstLastPara="1" wrap="square" lIns="121900" tIns="60925" rIns="121900" bIns="60925" anchor="ctr" anchorCtr="0">
            <a:noAutofit/>
          </a:bodyPr>
          <a:lstStyle>
            <a:lvl1pPr marL="0" lvl="0"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1pPr>
            <a:lvl2pPr marL="0" lvl="1"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2pPr>
            <a:lvl3pPr marL="0" lvl="2"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3pPr>
            <a:lvl4pPr marL="0" lvl="3"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4pPr>
            <a:lvl5pPr marL="0" lvl="4"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5pPr>
            <a:lvl6pPr marL="0" lvl="5"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6pPr>
            <a:lvl7pPr marL="0" lvl="6"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7pPr>
            <a:lvl8pPr marL="0" lvl="7"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8pPr>
            <a:lvl9pPr marL="0" lvl="8" indent="0" algn="r">
              <a:lnSpc>
                <a:spcPct val="100000"/>
              </a:lnSpc>
              <a:spcBef>
                <a:spcPts val="0"/>
              </a:spcBef>
              <a:spcAft>
                <a:spcPts val="0"/>
              </a:spcAft>
              <a:buSzPts val="1200"/>
              <a:buNone/>
              <a:defRPr sz="12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gf23f36b03e_0_224"/>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b="1">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gf23f36b03e_0_224"/>
          <p:cNvSpPr txBox="1">
            <a:spLocks noGrp="1"/>
          </p:cNvSpPr>
          <p:nvPr>
            <p:ph type="body" idx="1"/>
          </p:nvPr>
        </p:nvSpPr>
        <p:spPr>
          <a:xfrm>
            <a:off x="457200" y="1085851"/>
            <a:ext cx="4038600" cy="31089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rgbClr val="006096"/>
              </a:buClr>
              <a:buSzPts val="2800"/>
              <a:buChar char="•"/>
              <a:defRPr sz="2800">
                <a:solidFill>
                  <a:srgbClr val="006096"/>
                </a:solidFill>
              </a:defRPr>
            </a:lvl1pPr>
            <a:lvl2pPr marL="914400" lvl="1" indent="-381000" algn="l" rtl="0">
              <a:lnSpc>
                <a:spcPct val="100000"/>
              </a:lnSpc>
              <a:spcBef>
                <a:spcPts val="480"/>
              </a:spcBef>
              <a:spcAft>
                <a:spcPts val="0"/>
              </a:spcAft>
              <a:buClr>
                <a:srgbClr val="006096"/>
              </a:buClr>
              <a:buSzPts val="2400"/>
              <a:buChar char="–"/>
              <a:defRPr sz="2400">
                <a:solidFill>
                  <a:srgbClr val="006096"/>
                </a:solidFill>
              </a:defRPr>
            </a:lvl2pPr>
            <a:lvl3pPr marL="1371600" lvl="2" indent="-355600" algn="l" rtl="0">
              <a:lnSpc>
                <a:spcPct val="100000"/>
              </a:lnSpc>
              <a:spcBef>
                <a:spcPts val="400"/>
              </a:spcBef>
              <a:spcAft>
                <a:spcPts val="0"/>
              </a:spcAft>
              <a:buClr>
                <a:srgbClr val="006096"/>
              </a:buClr>
              <a:buSzPts val="2000"/>
              <a:buChar char="•"/>
              <a:defRPr sz="2000">
                <a:solidFill>
                  <a:srgbClr val="006096"/>
                </a:solidFill>
              </a:defRPr>
            </a:lvl3pPr>
            <a:lvl4pPr marL="1828800" lvl="3" indent="-342900" algn="l" rtl="0">
              <a:lnSpc>
                <a:spcPct val="100000"/>
              </a:lnSpc>
              <a:spcBef>
                <a:spcPts val="360"/>
              </a:spcBef>
              <a:spcAft>
                <a:spcPts val="0"/>
              </a:spcAft>
              <a:buClr>
                <a:srgbClr val="006096"/>
              </a:buClr>
              <a:buSzPts val="1800"/>
              <a:buChar char="–"/>
              <a:defRPr sz="1800">
                <a:solidFill>
                  <a:srgbClr val="006096"/>
                </a:solidFill>
              </a:defRPr>
            </a:lvl4pPr>
            <a:lvl5pPr marL="2286000" lvl="4" indent="-342900" algn="l" rtl="0">
              <a:lnSpc>
                <a:spcPct val="100000"/>
              </a:lnSpc>
              <a:spcBef>
                <a:spcPts val="360"/>
              </a:spcBef>
              <a:spcAft>
                <a:spcPts val="0"/>
              </a:spcAft>
              <a:buClr>
                <a:srgbClr val="006096"/>
              </a:buClr>
              <a:buSzPts val="1800"/>
              <a:buChar char="»"/>
              <a:defRPr sz="1800">
                <a:solidFill>
                  <a:srgbClr val="006096"/>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42" name="Google Shape;142;gf23f36b03e_0_224"/>
          <p:cNvSpPr txBox="1">
            <a:spLocks noGrp="1"/>
          </p:cNvSpPr>
          <p:nvPr>
            <p:ph type="body" idx="2"/>
          </p:nvPr>
        </p:nvSpPr>
        <p:spPr>
          <a:xfrm>
            <a:off x="4648200" y="1085851"/>
            <a:ext cx="4038600" cy="31089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rgbClr val="006096"/>
              </a:buClr>
              <a:buSzPts val="2800"/>
              <a:buChar char="•"/>
              <a:defRPr sz="2800">
                <a:solidFill>
                  <a:srgbClr val="006096"/>
                </a:solidFill>
              </a:defRPr>
            </a:lvl1pPr>
            <a:lvl2pPr marL="914400" lvl="1" indent="-381000" algn="l" rtl="0">
              <a:lnSpc>
                <a:spcPct val="100000"/>
              </a:lnSpc>
              <a:spcBef>
                <a:spcPts val="480"/>
              </a:spcBef>
              <a:spcAft>
                <a:spcPts val="0"/>
              </a:spcAft>
              <a:buClr>
                <a:srgbClr val="006096"/>
              </a:buClr>
              <a:buSzPts val="2400"/>
              <a:buChar char="–"/>
              <a:defRPr sz="2400">
                <a:solidFill>
                  <a:srgbClr val="006096"/>
                </a:solidFill>
              </a:defRPr>
            </a:lvl2pPr>
            <a:lvl3pPr marL="1371600" lvl="2" indent="-355600" algn="l" rtl="0">
              <a:lnSpc>
                <a:spcPct val="100000"/>
              </a:lnSpc>
              <a:spcBef>
                <a:spcPts val="400"/>
              </a:spcBef>
              <a:spcAft>
                <a:spcPts val="0"/>
              </a:spcAft>
              <a:buClr>
                <a:srgbClr val="006096"/>
              </a:buClr>
              <a:buSzPts val="2000"/>
              <a:buChar char="•"/>
              <a:defRPr sz="2000">
                <a:solidFill>
                  <a:srgbClr val="006096"/>
                </a:solidFill>
              </a:defRPr>
            </a:lvl3pPr>
            <a:lvl4pPr marL="1828800" lvl="3" indent="-342900" algn="l" rtl="0">
              <a:lnSpc>
                <a:spcPct val="100000"/>
              </a:lnSpc>
              <a:spcBef>
                <a:spcPts val="360"/>
              </a:spcBef>
              <a:spcAft>
                <a:spcPts val="0"/>
              </a:spcAft>
              <a:buClr>
                <a:srgbClr val="006096"/>
              </a:buClr>
              <a:buSzPts val="1800"/>
              <a:buChar char="–"/>
              <a:defRPr sz="1800">
                <a:solidFill>
                  <a:srgbClr val="006096"/>
                </a:solidFill>
              </a:defRPr>
            </a:lvl4pPr>
            <a:lvl5pPr marL="2286000" lvl="4" indent="-342900" algn="l" rtl="0">
              <a:lnSpc>
                <a:spcPct val="100000"/>
              </a:lnSpc>
              <a:spcBef>
                <a:spcPts val="360"/>
              </a:spcBef>
              <a:spcAft>
                <a:spcPts val="0"/>
              </a:spcAft>
              <a:buClr>
                <a:srgbClr val="006096"/>
              </a:buClr>
              <a:buSzPts val="1800"/>
              <a:buChar char="»"/>
              <a:defRPr sz="1800">
                <a:solidFill>
                  <a:srgbClr val="006096"/>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43" name="Google Shape;143;gf23f36b03e_0_224"/>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144" name="Google Shape;144;gf23f36b03e_0_224"/>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1">
                <a:solidFill>
                  <a:schemeClr val="accent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43"/>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21" name="Google Shape;21;p43"/>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7"/>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1">
                <a:solidFill>
                  <a:schemeClr val="accent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47"/>
          <p:cNvSpPr txBox="1">
            <a:spLocks noGrp="1"/>
          </p:cNvSpPr>
          <p:nvPr>
            <p:ph type="body" idx="1"/>
          </p:nvPr>
        </p:nvSpPr>
        <p:spPr>
          <a:xfrm>
            <a:off x="457200" y="1543051"/>
            <a:ext cx="8229600" cy="2651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06096"/>
              </a:buClr>
              <a:buSzPts val="1800"/>
              <a:buChar char="•"/>
              <a:defRPr>
                <a:solidFill>
                  <a:srgbClr val="006096"/>
                </a:solidFill>
              </a:defRPr>
            </a:lvl1pPr>
            <a:lvl2pPr marL="914400" lvl="1" indent="-342900" algn="l">
              <a:lnSpc>
                <a:spcPct val="100000"/>
              </a:lnSpc>
              <a:spcBef>
                <a:spcPts val="360"/>
              </a:spcBef>
              <a:spcAft>
                <a:spcPts val="0"/>
              </a:spcAft>
              <a:buClr>
                <a:srgbClr val="006096"/>
              </a:buClr>
              <a:buSzPts val="1800"/>
              <a:buChar char="–"/>
              <a:defRPr>
                <a:solidFill>
                  <a:srgbClr val="006096"/>
                </a:solidFill>
              </a:defRPr>
            </a:lvl2pPr>
            <a:lvl3pPr marL="1371600" lvl="2" indent="-342900" algn="l">
              <a:lnSpc>
                <a:spcPct val="100000"/>
              </a:lnSpc>
              <a:spcBef>
                <a:spcPts val="360"/>
              </a:spcBef>
              <a:spcAft>
                <a:spcPts val="0"/>
              </a:spcAft>
              <a:buClr>
                <a:srgbClr val="006096"/>
              </a:buClr>
              <a:buSzPts val="1800"/>
              <a:buChar char="•"/>
              <a:defRPr>
                <a:solidFill>
                  <a:srgbClr val="006096"/>
                </a:solidFill>
              </a:defRPr>
            </a:lvl3pPr>
            <a:lvl4pPr marL="1828800" lvl="3" indent="-342900" algn="l">
              <a:lnSpc>
                <a:spcPct val="100000"/>
              </a:lnSpc>
              <a:spcBef>
                <a:spcPts val="360"/>
              </a:spcBef>
              <a:spcAft>
                <a:spcPts val="0"/>
              </a:spcAft>
              <a:buClr>
                <a:srgbClr val="006096"/>
              </a:buClr>
              <a:buSzPts val="1800"/>
              <a:buChar char="–"/>
              <a:defRPr>
                <a:solidFill>
                  <a:srgbClr val="006096"/>
                </a:solidFill>
              </a:defRPr>
            </a:lvl4pPr>
            <a:lvl5pPr marL="2286000" lvl="4" indent="-342900" algn="l">
              <a:lnSpc>
                <a:spcPct val="100000"/>
              </a:lnSpc>
              <a:spcBef>
                <a:spcPts val="360"/>
              </a:spcBef>
              <a:spcAft>
                <a:spcPts val="0"/>
              </a:spcAft>
              <a:buClr>
                <a:srgbClr val="006096"/>
              </a:buClr>
              <a:buSzPts val="1800"/>
              <a:buChar char="»"/>
              <a:defRPr>
                <a:solidFill>
                  <a:srgbClr val="00609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47"/>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26" name="Google Shape;26;p47"/>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722313" y="2477691"/>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3200" b="1" cap="none">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722313" y="1352550"/>
            <a:ext cx="7772400" cy="1125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8"/>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31" name="Google Shape;31;p48"/>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49"/>
          <p:cNvSpPr txBox="1">
            <a:spLocks noGrp="1"/>
          </p:cNvSpPr>
          <p:nvPr>
            <p:ph type="body" idx="1"/>
          </p:nvPr>
        </p:nvSpPr>
        <p:spPr>
          <a:xfrm>
            <a:off x="457201" y="514350"/>
            <a:ext cx="4040100" cy="774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06096"/>
              </a:buClr>
              <a:buSzPts val="2400"/>
              <a:buNone/>
              <a:defRPr sz="2400" b="1">
                <a:solidFill>
                  <a:srgbClr val="006096"/>
                </a:solidFill>
              </a:defRPr>
            </a:lvl1pPr>
            <a:lvl2pPr marL="914400" lvl="1" indent="-228600" algn="l">
              <a:lnSpc>
                <a:spcPct val="100000"/>
              </a:lnSpc>
              <a:spcBef>
                <a:spcPts val="400"/>
              </a:spcBef>
              <a:spcAft>
                <a:spcPts val="0"/>
              </a:spcAft>
              <a:buClr>
                <a:schemeClr val="dk2"/>
              </a:buClr>
              <a:buSzPts val="2000"/>
              <a:buNone/>
              <a:defRPr sz="2000" b="1"/>
            </a:lvl2pPr>
            <a:lvl3pPr marL="1371600" lvl="2" indent="-228600" algn="l">
              <a:lnSpc>
                <a:spcPct val="100000"/>
              </a:lnSpc>
              <a:spcBef>
                <a:spcPts val="360"/>
              </a:spcBef>
              <a:spcAft>
                <a:spcPts val="0"/>
              </a:spcAft>
              <a:buClr>
                <a:schemeClr val="dk2"/>
              </a:buClr>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4" name="Google Shape;34;p49"/>
          <p:cNvSpPr txBox="1">
            <a:spLocks noGrp="1"/>
          </p:cNvSpPr>
          <p:nvPr>
            <p:ph type="body" idx="2"/>
          </p:nvPr>
        </p:nvSpPr>
        <p:spPr>
          <a:xfrm>
            <a:off x="457201" y="1288255"/>
            <a:ext cx="40401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06096"/>
              </a:buClr>
              <a:buSzPts val="2400"/>
              <a:buChar char="•"/>
              <a:defRPr sz="2400">
                <a:solidFill>
                  <a:srgbClr val="006096"/>
                </a:solidFill>
              </a:defRPr>
            </a:lvl1pPr>
            <a:lvl2pPr marL="914400" lvl="1" indent="-355600" algn="l">
              <a:lnSpc>
                <a:spcPct val="100000"/>
              </a:lnSpc>
              <a:spcBef>
                <a:spcPts val="400"/>
              </a:spcBef>
              <a:spcAft>
                <a:spcPts val="0"/>
              </a:spcAft>
              <a:buClr>
                <a:srgbClr val="006096"/>
              </a:buClr>
              <a:buSzPts val="2000"/>
              <a:buChar char="–"/>
              <a:defRPr sz="2000">
                <a:solidFill>
                  <a:srgbClr val="006096"/>
                </a:solidFill>
              </a:defRPr>
            </a:lvl2pPr>
            <a:lvl3pPr marL="1371600" lvl="2" indent="-342900" algn="l">
              <a:lnSpc>
                <a:spcPct val="100000"/>
              </a:lnSpc>
              <a:spcBef>
                <a:spcPts val="360"/>
              </a:spcBef>
              <a:spcAft>
                <a:spcPts val="0"/>
              </a:spcAft>
              <a:buClr>
                <a:srgbClr val="006096"/>
              </a:buClr>
              <a:buSzPts val="1800"/>
              <a:buChar char="•"/>
              <a:defRPr sz="1800">
                <a:solidFill>
                  <a:srgbClr val="006096"/>
                </a:solidFill>
              </a:defRPr>
            </a:lvl3pPr>
            <a:lvl4pPr marL="1828800" lvl="3" indent="-330200" algn="l">
              <a:lnSpc>
                <a:spcPct val="100000"/>
              </a:lnSpc>
              <a:spcBef>
                <a:spcPts val="320"/>
              </a:spcBef>
              <a:spcAft>
                <a:spcPts val="0"/>
              </a:spcAft>
              <a:buClr>
                <a:srgbClr val="006096"/>
              </a:buClr>
              <a:buSzPts val="1600"/>
              <a:buChar char="–"/>
              <a:defRPr sz="1600">
                <a:solidFill>
                  <a:srgbClr val="006096"/>
                </a:solidFill>
              </a:defRPr>
            </a:lvl4pPr>
            <a:lvl5pPr marL="2286000" lvl="4" indent="-330200" algn="l">
              <a:lnSpc>
                <a:spcPct val="100000"/>
              </a:lnSpc>
              <a:spcBef>
                <a:spcPts val="320"/>
              </a:spcBef>
              <a:spcAft>
                <a:spcPts val="0"/>
              </a:spcAft>
              <a:buClr>
                <a:srgbClr val="006096"/>
              </a:buClr>
              <a:buSzPts val="1600"/>
              <a:buChar char="»"/>
              <a:defRPr sz="1600">
                <a:solidFill>
                  <a:srgbClr val="006096"/>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5" name="Google Shape;35;p49"/>
          <p:cNvSpPr txBox="1">
            <a:spLocks noGrp="1"/>
          </p:cNvSpPr>
          <p:nvPr>
            <p:ph type="body" idx="3"/>
          </p:nvPr>
        </p:nvSpPr>
        <p:spPr>
          <a:xfrm>
            <a:off x="4645027" y="514350"/>
            <a:ext cx="4041900" cy="774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06096"/>
              </a:buClr>
              <a:buSzPts val="2400"/>
              <a:buNone/>
              <a:defRPr sz="2400" b="1">
                <a:solidFill>
                  <a:srgbClr val="006096"/>
                </a:solidFill>
              </a:defRPr>
            </a:lvl1pPr>
            <a:lvl2pPr marL="914400" lvl="1" indent="-228600" algn="l">
              <a:lnSpc>
                <a:spcPct val="100000"/>
              </a:lnSpc>
              <a:spcBef>
                <a:spcPts val="400"/>
              </a:spcBef>
              <a:spcAft>
                <a:spcPts val="0"/>
              </a:spcAft>
              <a:buClr>
                <a:schemeClr val="dk2"/>
              </a:buClr>
              <a:buSzPts val="2000"/>
              <a:buNone/>
              <a:defRPr sz="2000" b="1"/>
            </a:lvl2pPr>
            <a:lvl3pPr marL="1371600" lvl="2" indent="-228600" algn="l">
              <a:lnSpc>
                <a:spcPct val="100000"/>
              </a:lnSpc>
              <a:spcBef>
                <a:spcPts val="360"/>
              </a:spcBef>
              <a:spcAft>
                <a:spcPts val="0"/>
              </a:spcAft>
              <a:buClr>
                <a:schemeClr val="dk2"/>
              </a:buClr>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49"/>
          <p:cNvSpPr txBox="1">
            <a:spLocks noGrp="1"/>
          </p:cNvSpPr>
          <p:nvPr>
            <p:ph type="body" idx="4"/>
          </p:nvPr>
        </p:nvSpPr>
        <p:spPr>
          <a:xfrm>
            <a:off x="4645027" y="1288255"/>
            <a:ext cx="40419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06096"/>
              </a:buClr>
              <a:buSzPts val="2400"/>
              <a:buChar char="•"/>
              <a:defRPr sz="2400">
                <a:solidFill>
                  <a:srgbClr val="006096"/>
                </a:solidFill>
              </a:defRPr>
            </a:lvl1pPr>
            <a:lvl2pPr marL="914400" lvl="1" indent="-355600" algn="l">
              <a:lnSpc>
                <a:spcPct val="100000"/>
              </a:lnSpc>
              <a:spcBef>
                <a:spcPts val="400"/>
              </a:spcBef>
              <a:spcAft>
                <a:spcPts val="0"/>
              </a:spcAft>
              <a:buClr>
                <a:srgbClr val="006096"/>
              </a:buClr>
              <a:buSzPts val="2000"/>
              <a:buChar char="–"/>
              <a:defRPr sz="2000">
                <a:solidFill>
                  <a:srgbClr val="006096"/>
                </a:solidFill>
              </a:defRPr>
            </a:lvl2pPr>
            <a:lvl3pPr marL="1371600" lvl="2" indent="-342900" algn="l">
              <a:lnSpc>
                <a:spcPct val="100000"/>
              </a:lnSpc>
              <a:spcBef>
                <a:spcPts val="360"/>
              </a:spcBef>
              <a:spcAft>
                <a:spcPts val="0"/>
              </a:spcAft>
              <a:buClr>
                <a:srgbClr val="006096"/>
              </a:buClr>
              <a:buSzPts val="1800"/>
              <a:buChar char="•"/>
              <a:defRPr sz="1800">
                <a:solidFill>
                  <a:srgbClr val="006096"/>
                </a:solidFill>
              </a:defRPr>
            </a:lvl3pPr>
            <a:lvl4pPr marL="1828800" lvl="3" indent="-330200" algn="l">
              <a:lnSpc>
                <a:spcPct val="100000"/>
              </a:lnSpc>
              <a:spcBef>
                <a:spcPts val="320"/>
              </a:spcBef>
              <a:spcAft>
                <a:spcPts val="0"/>
              </a:spcAft>
              <a:buClr>
                <a:srgbClr val="006096"/>
              </a:buClr>
              <a:buSzPts val="1600"/>
              <a:buChar char="–"/>
              <a:defRPr sz="1600">
                <a:solidFill>
                  <a:srgbClr val="006096"/>
                </a:solidFill>
              </a:defRPr>
            </a:lvl4pPr>
            <a:lvl5pPr marL="2286000" lvl="4" indent="-330200" algn="l">
              <a:lnSpc>
                <a:spcPct val="100000"/>
              </a:lnSpc>
              <a:spcBef>
                <a:spcPts val="320"/>
              </a:spcBef>
              <a:spcAft>
                <a:spcPts val="0"/>
              </a:spcAft>
              <a:buClr>
                <a:srgbClr val="006096"/>
              </a:buClr>
              <a:buSzPts val="1600"/>
              <a:buChar char="»"/>
              <a:defRPr sz="1600">
                <a:solidFill>
                  <a:srgbClr val="006096"/>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49"/>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38" name="Google Shape;38;p49"/>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50"/>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41" name="Google Shape;41;p50"/>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51"/>
          <p:cNvSpPr txBox="1">
            <a:spLocks noGrp="1"/>
          </p:cNvSpPr>
          <p:nvPr>
            <p:ph type="title"/>
          </p:nvPr>
        </p:nvSpPr>
        <p:spPr>
          <a:xfrm>
            <a:off x="457202" y="438150"/>
            <a:ext cx="3008400" cy="871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51"/>
          <p:cNvSpPr txBox="1">
            <a:spLocks noGrp="1"/>
          </p:cNvSpPr>
          <p:nvPr>
            <p:ph type="body" idx="1"/>
          </p:nvPr>
        </p:nvSpPr>
        <p:spPr>
          <a:xfrm>
            <a:off x="3575050" y="438151"/>
            <a:ext cx="5111700" cy="3657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006096"/>
              </a:buClr>
              <a:buSzPts val="3200"/>
              <a:buChar char="•"/>
              <a:defRPr sz="3200">
                <a:solidFill>
                  <a:srgbClr val="006096"/>
                </a:solidFill>
              </a:defRPr>
            </a:lvl1pPr>
            <a:lvl2pPr marL="914400" lvl="1" indent="-406400" algn="l">
              <a:lnSpc>
                <a:spcPct val="100000"/>
              </a:lnSpc>
              <a:spcBef>
                <a:spcPts val="560"/>
              </a:spcBef>
              <a:spcAft>
                <a:spcPts val="0"/>
              </a:spcAft>
              <a:buClr>
                <a:srgbClr val="006096"/>
              </a:buClr>
              <a:buSzPts val="2800"/>
              <a:buChar char="–"/>
              <a:defRPr sz="2800">
                <a:solidFill>
                  <a:srgbClr val="006096"/>
                </a:solidFill>
              </a:defRPr>
            </a:lvl2pPr>
            <a:lvl3pPr marL="1371600" lvl="2" indent="-381000" algn="l">
              <a:lnSpc>
                <a:spcPct val="100000"/>
              </a:lnSpc>
              <a:spcBef>
                <a:spcPts val="480"/>
              </a:spcBef>
              <a:spcAft>
                <a:spcPts val="0"/>
              </a:spcAft>
              <a:buClr>
                <a:srgbClr val="006096"/>
              </a:buClr>
              <a:buSzPts val="2400"/>
              <a:buChar char="•"/>
              <a:defRPr sz="2400">
                <a:solidFill>
                  <a:srgbClr val="006096"/>
                </a:solidFill>
              </a:defRPr>
            </a:lvl3pPr>
            <a:lvl4pPr marL="1828800" lvl="3" indent="-355600" algn="l">
              <a:lnSpc>
                <a:spcPct val="100000"/>
              </a:lnSpc>
              <a:spcBef>
                <a:spcPts val="400"/>
              </a:spcBef>
              <a:spcAft>
                <a:spcPts val="0"/>
              </a:spcAft>
              <a:buClr>
                <a:srgbClr val="006096"/>
              </a:buClr>
              <a:buSzPts val="2000"/>
              <a:buChar char="–"/>
              <a:defRPr sz="2000">
                <a:solidFill>
                  <a:srgbClr val="006096"/>
                </a:solidFill>
              </a:defRPr>
            </a:lvl4pPr>
            <a:lvl5pPr marL="2286000" lvl="4" indent="-355600" algn="l">
              <a:lnSpc>
                <a:spcPct val="100000"/>
              </a:lnSpc>
              <a:spcBef>
                <a:spcPts val="400"/>
              </a:spcBef>
              <a:spcAft>
                <a:spcPts val="0"/>
              </a:spcAft>
              <a:buClr>
                <a:srgbClr val="006096"/>
              </a:buClr>
              <a:buSzPts val="2000"/>
              <a:buChar char="»"/>
              <a:defRPr sz="2000">
                <a:solidFill>
                  <a:srgbClr val="006096"/>
                </a:solidFill>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5" name="Google Shape;45;p51"/>
          <p:cNvSpPr txBox="1">
            <a:spLocks noGrp="1"/>
          </p:cNvSpPr>
          <p:nvPr>
            <p:ph type="body" idx="2"/>
          </p:nvPr>
        </p:nvSpPr>
        <p:spPr>
          <a:xfrm>
            <a:off x="457202" y="1428751"/>
            <a:ext cx="3008400" cy="2667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006096"/>
              </a:buClr>
              <a:buSzPts val="1400"/>
              <a:buNone/>
              <a:defRPr sz="1400">
                <a:solidFill>
                  <a:srgbClr val="006096"/>
                </a:solidFill>
              </a:defRPr>
            </a:lvl1pPr>
            <a:lvl2pPr marL="914400" lvl="1" indent="-228600" algn="l">
              <a:lnSpc>
                <a:spcPct val="100000"/>
              </a:lnSpc>
              <a:spcBef>
                <a:spcPts val="240"/>
              </a:spcBef>
              <a:spcAft>
                <a:spcPts val="0"/>
              </a:spcAft>
              <a:buClr>
                <a:schemeClr val="dk2"/>
              </a:buClr>
              <a:buSzPts val="1200"/>
              <a:buNone/>
              <a:defRPr sz="1200"/>
            </a:lvl2pPr>
            <a:lvl3pPr marL="1371600" lvl="2" indent="-228600" algn="l">
              <a:lnSpc>
                <a:spcPct val="100000"/>
              </a:lnSpc>
              <a:spcBef>
                <a:spcPts val="200"/>
              </a:spcBef>
              <a:spcAft>
                <a:spcPts val="0"/>
              </a:spcAft>
              <a:buClr>
                <a:schemeClr val="dk2"/>
              </a:buClr>
              <a:buSzPts val="1000"/>
              <a:buNone/>
              <a:defRPr sz="1000"/>
            </a:lvl3pPr>
            <a:lvl4pPr marL="1828800" lvl="3" indent="-228600" algn="l">
              <a:lnSpc>
                <a:spcPct val="100000"/>
              </a:lnSpc>
              <a:spcBef>
                <a:spcPts val="180"/>
              </a:spcBef>
              <a:spcAft>
                <a:spcPts val="0"/>
              </a:spcAft>
              <a:buClr>
                <a:schemeClr val="dk2"/>
              </a:buClr>
              <a:buSzPts val="900"/>
              <a:buNone/>
              <a:defRPr sz="900"/>
            </a:lvl4pPr>
            <a:lvl5pPr marL="2286000" lvl="4" indent="-228600" algn="l">
              <a:lnSpc>
                <a:spcPct val="100000"/>
              </a:lnSpc>
              <a:spcBef>
                <a:spcPts val="180"/>
              </a:spcBef>
              <a:spcAft>
                <a:spcPts val="0"/>
              </a:spcAft>
              <a:buClr>
                <a:schemeClr val="dk2"/>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6" name="Google Shape;46;p51"/>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47" name="Google Shape;47;p51"/>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52"/>
          <p:cNvSpPr txBox="1">
            <a:spLocks noGrp="1"/>
          </p:cNvSpPr>
          <p:nvPr>
            <p:ph type="title"/>
          </p:nvPr>
        </p:nvSpPr>
        <p:spPr>
          <a:xfrm>
            <a:off x="6096000" y="459582"/>
            <a:ext cx="2514600" cy="664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52"/>
          <p:cNvSpPr>
            <a:spLocks noGrp="1"/>
          </p:cNvSpPr>
          <p:nvPr>
            <p:ph type="pic" idx="2"/>
          </p:nvPr>
        </p:nvSpPr>
        <p:spPr>
          <a:xfrm>
            <a:off x="457200" y="459582"/>
            <a:ext cx="5486400" cy="3636300"/>
          </a:xfrm>
          <a:prstGeom prst="rect">
            <a:avLst/>
          </a:prstGeom>
          <a:noFill/>
          <a:ln>
            <a:noFill/>
          </a:ln>
        </p:spPr>
      </p:sp>
      <p:sp>
        <p:nvSpPr>
          <p:cNvPr id="51" name="Google Shape;51;p52"/>
          <p:cNvSpPr txBox="1">
            <a:spLocks noGrp="1"/>
          </p:cNvSpPr>
          <p:nvPr>
            <p:ph type="body" idx="1"/>
          </p:nvPr>
        </p:nvSpPr>
        <p:spPr>
          <a:xfrm>
            <a:off x="6096000" y="1200151"/>
            <a:ext cx="2514600" cy="603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2"/>
              </a:buClr>
              <a:buSzPts val="1400"/>
              <a:buNone/>
              <a:defRPr sz="1400"/>
            </a:lvl1pPr>
            <a:lvl2pPr marL="914400" lvl="1" indent="-228600" algn="l">
              <a:lnSpc>
                <a:spcPct val="100000"/>
              </a:lnSpc>
              <a:spcBef>
                <a:spcPts val="240"/>
              </a:spcBef>
              <a:spcAft>
                <a:spcPts val="0"/>
              </a:spcAft>
              <a:buClr>
                <a:schemeClr val="dk2"/>
              </a:buClr>
              <a:buSzPts val="1200"/>
              <a:buNone/>
              <a:defRPr sz="1200"/>
            </a:lvl2pPr>
            <a:lvl3pPr marL="1371600" lvl="2" indent="-228600" algn="l">
              <a:lnSpc>
                <a:spcPct val="100000"/>
              </a:lnSpc>
              <a:spcBef>
                <a:spcPts val="200"/>
              </a:spcBef>
              <a:spcAft>
                <a:spcPts val="0"/>
              </a:spcAft>
              <a:buClr>
                <a:schemeClr val="dk2"/>
              </a:buClr>
              <a:buSzPts val="1000"/>
              <a:buNone/>
              <a:defRPr sz="1000"/>
            </a:lvl3pPr>
            <a:lvl4pPr marL="1828800" lvl="3" indent="-228600" algn="l">
              <a:lnSpc>
                <a:spcPct val="100000"/>
              </a:lnSpc>
              <a:spcBef>
                <a:spcPts val="180"/>
              </a:spcBef>
              <a:spcAft>
                <a:spcPts val="0"/>
              </a:spcAft>
              <a:buClr>
                <a:schemeClr val="dk2"/>
              </a:buClr>
              <a:buSzPts val="900"/>
              <a:buNone/>
              <a:defRPr sz="900"/>
            </a:lvl4pPr>
            <a:lvl5pPr marL="2286000" lvl="4" indent="-228600" algn="l">
              <a:lnSpc>
                <a:spcPct val="100000"/>
              </a:lnSpc>
              <a:spcBef>
                <a:spcPts val="180"/>
              </a:spcBef>
              <a:spcAft>
                <a:spcPts val="0"/>
              </a:spcAft>
              <a:buClr>
                <a:schemeClr val="dk2"/>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52"/>
          <p:cNvSpPr txBox="1"/>
          <p:nvPr/>
        </p:nvSpPr>
        <p:spPr>
          <a:xfrm>
            <a:off x="0" y="4705351"/>
            <a:ext cx="5079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Helvetica Neue"/>
                <a:ea typeface="Helvetica Neue"/>
                <a:cs typeface="Helvetica Neue"/>
                <a:sym typeface="Helvetica Neue"/>
              </a:rPr>
              <a:t>‹#›</a:t>
            </a:fld>
            <a:endParaRPr sz="1200" b="0" i="0" u="none" strike="noStrike" cap="none">
              <a:solidFill>
                <a:schemeClr val="lt1"/>
              </a:solidFill>
              <a:latin typeface="Helvetica Neue"/>
              <a:ea typeface="Helvetica Neue"/>
              <a:cs typeface="Helvetica Neue"/>
              <a:sym typeface="Helvetica Neue"/>
            </a:endParaRPr>
          </a:p>
        </p:txBody>
      </p:sp>
      <p:sp>
        <p:nvSpPr>
          <p:cNvPr id="53" name="Google Shape;53;p52"/>
          <p:cNvSpPr txBox="1"/>
          <p:nvPr/>
        </p:nvSpPr>
        <p:spPr>
          <a:xfrm>
            <a:off x="2540000" y="4705349"/>
            <a:ext cx="5283300" cy="2748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Helvetica Neue"/>
                <a:ea typeface="Helvetica Neue"/>
                <a:cs typeface="Helvetica Neue"/>
                <a:sym typeface="Helvetica Neue"/>
              </a:rPr>
              <a:t>Institute for Public Administration         www.ipa.udel.edu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457200" y="914400"/>
            <a:ext cx="8229600" cy="742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37"/>
          <p:cNvSpPr txBox="1">
            <a:spLocks noGrp="1"/>
          </p:cNvSpPr>
          <p:nvPr>
            <p:ph type="body" idx="1"/>
          </p:nvPr>
        </p:nvSpPr>
        <p:spPr>
          <a:xfrm>
            <a:off x="457200" y="1943101"/>
            <a:ext cx="8229600" cy="26511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7"/>
          <p:cNvSpPr txBox="1">
            <a:spLocks noGrp="1"/>
          </p:cNvSpPr>
          <p:nvPr>
            <p:ph type="sldNum" idx="12"/>
          </p:nvPr>
        </p:nvSpPr>
        <p:spPr>
          <a:xfrm>
            <a:off x="6553200" y="4767265"/>
            <a:ext cx="2133600" cy="27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r>
              <a:rPr lang="en-US"/>
              <a:t>1</a:t>
            </a:r>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75"/>
        <p:cNvGrpSpPr/>
        <p:nvPr/>
      </p:nvGrpSpPr>
      <p:grpSpPr>
        <a:xfrm>
          <a:off x="0" y="0"/>
          <a:ext cx="0" cy="0"/>
          <a:chOff x="0" y="0"/>
          <a:chExt cx="0" cy="0"/>
        </a:xfrm>
      </p:grpSpPr>
      <p:sp>
        <p:nvSpPr>
          <p:cNvPr id="76" name="Google Shape;76;p44"/>
          <p:cNvSpPr txBox="1">
            <a:spLocks noGrp="1"/>
          </p:cNvSpPr>
          <p:nvPr>
            <p:ph type="title"/>
          </p:nvPr>
        </p:nvSpPr>
        <p:spPr>
          <a:xfrm>
            <a:off x="457200" y="914400"/>
            <a:ext cx="8229600" cy="742725"/>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43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900"/>
              <a:buFont typeface="Arial"/>
              <a:buNone/>
              <a:defRPr sz="4300" b="0" i="0" u="none" strike="noStrike" cap="none">
                <a:solidFill>
                  <a:schemeClr val="dk1"/>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900"/>
              <a:buFont typeface="Arial"/>
              <a:buNone/>
              <a:defRPr sz="4300" b="0" i="0" u="none" strike="noStrike" cap="none">
                <a:solidFill>
                  <a:schemeClr val="dk1"/>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900"/>
              <a:buFont typeface="Arial"/>
              <a:buNone/>
              <a:defRPr sz="4300" b="0" i="0" u="none" strike="noStrike" cap="none">
                <a:solidFill>
                  <a:schemeClr val="dk1"/>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900"/>
              <a:buFont typeface="Arial"/>
              <a:buNone/>
              <a:defRPr sz="4300" b="0" i="0" u="none" strike="noStrike" cap="none">
                <a:solidFill>
                  <a:schemeClr val="dk1"/>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900"/>
              <a:buFont typeface="Arial"/>
              <a:buNone/>
              <a:defRPr sz="4300" b="0" i="0" u="none" strike="noStrike" cap="none">
                <a:solidFill>
                  <a:schemeClr val="dk1"/>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900"/>
              <a:buFont typeface="Arial"/>
              <a:buNone/>
              <a:defRPr sz="4300" b="0" i="0" u="none" strike="noStrike" cap="none">
                <a:solidFill>
                  <a:schemeClr val="dk1"/>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900"/>
              <a:buFont typeface="Arial"/>
              <a:buNone/>
              <a:defRPr sz="4300" b="0" i="0" u="none" strike="noStrike" cap="none">
                <a:solidFill>
                  <a:schemeClr val="dk1"/>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900"/>
              <a:buFont typeface="Arial"/>
              <a:buNone/>
              <a:defRPr sz="4300" b="0" i="0" u="none" strike="noStrike" cap="none">
                <a:solidFill>
                  <a:schemeClr val="dk1"/>
                </a:solidFill>
                <a:latin typeface="Helvetica Neue"/>
                <a:ea typeface="Helvetica Neue"/>
                <a:cs typeface="Helvetica Neue"/>
                <a:sym typeface="Helvetica Neue"/>
              </a:defRPr>
            </a:lvl9pPr>
          </a:lstStyle>
          <a:p>
            <a:endParaRPr/>
          </a:p>
        </p:txBody>
      </p:sp>
      <p:sp>
        <p:nvSpPr>
          <p:cNvPr id="77" name="Google Shape;77;p44"/>
          <p:cNvSpPr txBox="1">
            <a:spLocks noGrp="1"/>
          </p:cNvSpPr>
          <p:nvPr>
            <p:ph type="body" idx="1"/>
          </p:nvPr>
        </p:nvSpPr>
        <p:spPr>
          <a:xfrm>
            <a:off x="457200" y="1943102"/>
            <a:ext cx="8229600" cy="2651175"/>
          </a:xfrm>
          <a:prstGeom prst="rect">
            <a:avLst/>
          </a:prstGeom>
          <a:noFill/>
          <a:ln>
            <a:noFill/>
          </a:ln>
        </p:spPr>
        <p:txBody>
          <a:bodyPr spcFirstLastPara="1" wrap="square" lIns="121900" tIns="60925" rIns="121900" bIns="60925" anchor="t" anchorCtr="0">
            <a:noAutofit/>
          </a:bodyPr>
          <a:lstStyle>
            <a:lvl1pPr marL="457200" marR="0" lvl="0" indent="-381000" algn="l" rtl="0">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8" name="Google Shape;78;p44"/>
          <p:cNvSpPr txBox="1">
            <a:spLocks noGrp="1"/>
          </p:cNvSpPr>
          <p:nvPr>
            <p:ph type="sldNum" idx="12"/>
          </p:nvPr>
        </p:nvSpPr>
        <p:spPr>
          <a:xfrm>
            <a:off x="6553200" y="4767265"/>
            <a:ext cx="2133675" cy="274725"/>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r>
              <a:rPr lang="en-US"/>
              <a:t>1</a:t>
            </a:r>
            <a:endParaRPr sz="1425">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XIJYO4u5iu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bidenschool.udel.edu/ipa/serving-delaware/cr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mailto:vota@udel.edu" TargetMode="External"/><Relationship Id="rId4" Type="http://schemas.openxmlformats.org/officeDocument/2006/relationships/hyperlink" Target="mailto:jessica@mappingchange.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appingchang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ctrTitle"/>
          </p:nvPr>
        </p:nvSpPr>
        <p:spPr>
          <a:xfrm>
            <a:off x="814650" y="1432850"/>
            <a:ext cx="7514700" cy="2165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800" b="1" i="1" dirty="0">
                <a:solidFill>
                  <a:srgbClr val="F2F2F2"/>
                </a:solidFill>
              </a:rPr>
              <a:t>Turning Conflict into Collaboration</a:t>
            </a:r>
            <a:br>
              <a:rPr lang="en-US" sz="2800" b="1" i="1" dirty="0">
                <a:solidFill>
                  <a:srgbClr val="F2F2F2"/>
                </a:solidFill>
              </a:rPr>
            </a:br>
            <a:endParaRPr sz="2800" b="1" i="1" dirty="0">
              <a:solidFill>
                <a:srgbClr val="F2F2F2"/>
              </a:solidFill>
            </a:endParaRPr>
          </a:p>
          <a:p>
            <a:pPr marL="0" lvl="0" indent="0" algn="ctr" rtl="0">
              <a:lnSpc>
                <a:spcPct val="100000"/>
              </a:lnSpc>
              <a:spcBef>
                <a:spcPts val="0"/>
              </a:spcBef>
              <a:spcAft>
                <a:spcPts val="0"/>
              </a:spcAft>
              <a:buSzPts val="1400"/>
              <a:buNone/>
            </a:pPr>
            <a:r>
              <a:rPr lang="en-US" sz="2400" dirty="0">
                <a:solidFill>
                  <a:srgbClr val="F2F2F2"/>
                </a:solidFill>
              </a:rPr>
              <a:t>RISE to the Challenge: Resolve, Innovate, Support Engage</a:t>
            </a:r>
            <a:endParaRPr sz="2400" dirty="0">
              <a:solidFill>
                <a:srgbClr val="F2F2F2"/>
              </a:solidFill>
            </a:endParaRPr>
          </a:p>
          <a:p>
            <a:pPr marL="0" lvl="0" indent="0" algn="ctr" rtl="0">
              <a:lnSpc>
                <a:spcPct val="100000"/>
              </a:lnSpc>
              <a:spcBef>
                <a:spcPts val="0"/>
              </a:spcBef>
              <a:spcAft>
                <a:spcPts val="0"/>
              </a:spcAft>
              <a:buSzPts val="1400"/>
              <a:buNone/>
            </a:pPr>
            <a:r>
              <a:rPr lang="en-US" sz="2000" dirty="0">
                <a:solidFill>
                  <a:srgbClr val="F2F2F2"/>
                </a:solidFill>
              </a:rPr>
              <a:t>CADRE’s 8th National Symposium</a:t>
            </a:r>
            <a:br>
              <a:rPr lang="en-US" sz="2400" b="1" i="1" dirty="0">
                <a:solidFill>
                  <a:srgbClr val="F2F2F2"/>
                </a:solidFill>
              </a:rPr>
            </a:br>
            <a:r>
              <a:rPr lang="en-US" sz="2000" dirty="0">
                <a:solidFill>
                  <a:srgbClr val="F2F2F2"/>
                </a:solidFill>
              </a:rPr>
              <a:t>October 28, 2021</a:t>
            </a:r>
            <a:endParaRPr sz="2400" dirty="0"/>
          </a:p>
        </p:txBody>
      </p:sp>
      <p:sp>
        <p:nvSpPr>
          <p:cNvPr id="152" name="Google Shape;152;p1"/>
          <p:cNvSpPr txBox="1">
            <a:spLocks noGrp="1"/>
          </p:cNvSpPr>
          <p:nvPr>
            <p:ph type="ctrTitle"/>
          </p:nvPr>
        </p:nvSpPr>
        <p:spPr>
          <a:xfrm>
            <a:off x="556950" y="3430465"/>
            <a:ext cx="7772400" cy="1336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900" dirty="0">
                <a:solidFill>
                  <a:srgbClr val="F2F2F2"/>
                </a:solidFill>
              </a:rPr>
              <a:t>Presented by </a:t>
            </a:r>
            <a:endParaRPr sz="1900" dirty="0">
              <a:solidFill>
                <a:srgbClr val="F2F2F2"/>
              </a:solidFill>
            </a:endParaRPr>
          </a:p>
          <a:p>
            <a:pPr marL="0" lvl="0" indent="0" algn="r" rtl="0">
              <a:lnSpc>
                <a:spcPct val="100000"/>
              </a:lnSpc>
              <a:spcBef>
                <a:spcPts val="0"/>
              </a:spcBef>
              <a:spcAft>
                <a:spcPts val="0"/>
              </a:spcAft>
              <a:buSzPts val="1400"/>
              <a:buNone/>
            </a:pPr>
            <a:r>
              <a:rPr lang="en-US" sz="1900" i="1" dirty="0">
                <a:solidFill>
                  <a:srgbClr val="F2F2F2"/>
                </a:solidFill>
              </a:rPr>
              <a:t>Jessica Velez and Danielle </a:t>
            </a:r>
            <a:r>
              <a:rPr lang="en-US" sz="1900" i="1" dirty="0" err="1">
                <a:solidFill>
                  <a:srgbClr val="F2F2F2"/>
                </a:solidFill>
              </a:rPr>
              <a:t>Vota</a:t>
            </a:r>
            <a:endParaRPr sz="1900" i="1"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f23f36b03e_0_439"/>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solidFill>
                  <a:srgbClr val="0078C8"/>
                </a:solidFill>
              </a:rPr>
              <a:t>Step 1: Airing All Concerns</a:t>
            </a:r>
            <a:endParaRPr dirty="0">
              <a:solidFill>
                <a:srgbClr val="0078C8"/>
              </a:solidFill>
            </a:endParaRPr>
          </a:p>
        </p:txBody>
      </p:sp>
      <p:sp>
        <p:nvSpPr>
          <p:cNvPr id="219" name="Google Shape;219;gf23f36b03e_0_439"/>
          <p:cNvSpPr txBox="1">
            <a:spLocks noGrp="1"/>
          </p:cNvSpPr>
          <p:nvPr>
            <p:ph type="body" idx="1"/>
          </p:nvPr>
        </p:nvSpPr>
        <p:spPr>
          <a:xfrm>
            <a:off x="457200" y="1432514"/>
            <a:ext cx="8229600" cy="26511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SzPts val="1800"/>
              <a:buNone/>
            </a:pPr>
            <a:r>
              <a:rPr lang="en-US" sz="2200" b="1" dirty="0"/>
              <a:t>An opportunity for everyone to share and feel heard. </a:t>
            </a:r>
            <a:endParaRPr dirty="0"/>
          </a:p>
          <a:p>
            <a:pPr marL="457200" lvl="0" indent="-406400" algn="l" rtl="0">
              <a:lnSpc>
                <a:spcPct val="100000"/>
              </a:lnSpc>
              <a:spcBef>
                <a:spcPts val="1000"/>
              </a:spcBef>
              <a:spcAft>
                <a:spcPts val="0"/>
              </a:spcAft>
              <a:buSzPts val="2800"/>
              <a:buChar char="•"/>
            </a:pPr>
            <a:r>
              <a:rPr lang="en-US" sz="2200" dirty="0"/>
              <a:t>First person briefly shares their perspective on the situation. </a:t>
            </a:r>
            <a:endParaRPr dirty="0"/>
          </a:p>
          <a:p>
            <a:pPr marL="457200" lvl="0" indent="-406400" algn="l" rtl="0">
              <a:lnSpc>
                <a:spcPct val="100000"/>
              </a:lnSpc>
              <a:spcBef>
                <a:spcPts val="1000"/>
              </a:spcBef>
              <a:spcAft>
                <a:spcPts val="0"/>
              </a:spcAft>
              <a:buSzPts val="2800"/>
              <a:buChar char="•"/>
            </a:pPr>
            <a:r>
              <a:rPr lang="en-US" sz="2200" dirty="0"/>
              <a:t>Second person actively listens without interruption and summarizes what they’ve heard back to the first person. </a:t>
            </a:r>
            <a:endParaRPr sz="2200" dirty="0"/>
          </a:p>
          <a:p>
            <a:pPr marL="457200" lvl="0" indent="-406400" algn="l" rtl="0">
              <a:lnSpc>
                <a:spcPct val="100000"/>
              </a:lnSpc>
              <a:spcBef>
                <a:spcPts val="1000"/>
              </a:spcBef>
              <a:spcAft>
                <a:spcPts val="0"/>
              </a:spcAft>
              <a:buSzPts val="2800"/>
              <a:buChar char="•"/>
            </a:pPr>
            <a:r>
              <a:rPr lang="en-US" sz="2200" dirty="0"/>
              <a:t>Second person shares, and first person listens. </a:t>
            </a:r>
            <a:endParaRPr sz="2200" dirty="0"/>
          </a:p>
          <a:p>
            <a:pPr marL="114300" lvl="0" indent="0" algn="l" rtl="0">
              <a:lnSpc>
                <a:spcPct val="100000"/>
              </a:lnSpc>
              <a:spcBef>
                <a:spcPts val="360"/>
              </a:spcBef>
              <a:spcAft>
                <a:spcPts val="0"/>
              </a:spcAft>
              <a:buSzPts val="1800"/>
              <a:buNone/>
            </a:pPr>
            <a:endParaRPr sz="2200" dirty="0"/>
          </a:p>
        </p:txBody>
      </p:sp>
      <p:pic>
        <p:nvPicPr>
          <p:cNvPr id="220" name="Google Shape;220;gf23f36b03e_0_439">
            <a:extLst>
              <a:ext uri="{C183D7F6-B498-43B3-948B-1728B52AA6E4}">
                <adec:decorative xmlns:adec="http://schemas.microsoft.com/office/drawing/2017/decorative" val="1"/>
              </a:ext>
            </a:extLst>
          </p:cNvPr>
          <p:cNvPicPr preferRelativeResize="0"/>
          <p:nvPr/>
        </p:nvPicPr>
        <p:blipFill rotWithShape="1">
          <a:blip r:embed="rId3">
            <a:alphaModFix/>
          </a:blip>
          <a:srcRect l="-319" r="13971" b="74576"/>
          <a:stretch/>
        </p:blipFill>
        <p:spPr>
          <a:xfrm>
            <a:off x="6783802" y="514350"/>
            <a:ext cx="1902998" cy="14291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f23f36b03e_0_445"/>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Listening to Concerns</a:t>
            </a:r>
            <a:endParaRPr sz="3000" b="0" i="1" dirty="0">
              <a:solidFill>
                <a:srgbClr val="737373"/>
              </a:solidFill>
            </a:endParaRPr>
          </a:p>
        </p:txBody>
      </p:sp>
      <p:sp>
        <p:nvSpPr>
          <p:cNvPr id="226" name="Google Shape;226;gf23f36b03e_0_445"/>
          <p:cNvSpPr txBox="1">
            <a:spLocks noGrp="1"/>
          </p:cNvSpPr>
          <p:nvPr>
            <p:ph type="body" idx="1"/>
          </p:nvPr>
        </p:nvSpPr>
        <p:spPr>
          <a:xfrm>
            <a:off x="457200" y="1257150"/>
            <a:ext cx="6700800" cy="293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31"/>
              </a:spcBef>
              <a:spcAft>
                <a:spcPts val="0"/>
              </a:spcAft>
              <a:buSzPts val="1800"/>
              <a:buNone/>
            </a:pPr>
            <a:r>
              <a:rPr lang="en-US" sz="2500"/>
              <a:t>Listen to understand the speaker’s point of view. </a:t>
            </a:r>
            <a:endParaRPr sz="2500" i="1"/>
          </a:p>
          <a:p>
            <a:pPr marL="457200" lvl="0" indent="-406400" algn="l" rtl="0">
              <a:lnSpc>
                <a:spcPct val="100000"/>
              </a:lnSpc>
              <a:spcBef>
                <a:spcPts val="618"/>
              </a:spcBef>
              <a:spcAft>
                <a:spcPts val="0"/>
              </a:spcAft>
              <a:buSzPts val="2800"/>
              <a:buChar char="•"/>
            </a:pPr>
            <a:r>
              <a:rPr lang="en-US" sz="2400"/>
              <a:t>What happened? (facts)</a:t>
            </a:r>
            <a:endParaRPr sz="2400"/>
          </a:p>
          <a:p>
            <a:pPr marL="457200" lvl="0" indent="-406400" algn="l" rtl="0">
              <a:lnSpc>
                <a:spcPct val="100000"/>
              </a:lnSpc>
              <a:spcBef>
                <a:spcPts val="0"/>
              </a:spcBef>
              <a:spcAft>
                <a:spcPts val="0"/>
              </a:spcAft>
              <a:buSzPts val="2800"/>
              <a:buChar char="•"/>
            </a:pPr>
            <a:r>
              <a:rPr lang="en-US" sz="2400"/>
              <a:t>How do they feel? (feelings)</a:t>
            </a:r>
            <a:endParaRPr sz="2400"/>
          </a:p>
          <a:p>
            <a:pPr marL="457200" lvl="0" indent="-406400" algn="l" rtl="0">
              <a:lnSpc>
                <a:spcPct val="100000"/>
              </a:lnSpc>
              <a:spcBef>
                <a:spcPts val="0"/>
              </a:spcBef>
              <a:spcAft>
                <a:spcPts val="0"/>
              </a:spcAft>
              <a:buSzPts val="2800"/>
              <a:buChar char="•"/>
            </a:pPr>
            <a:r>
              <a:rPr lang="en-US" sz="2400"/>
              <a:t>What do they want? (wants)</a:t>
            </a:r>
            <a:endParaRPr sz="2400"/>
          </a:p>
          <a:p>
            <a:pPr marL="457200" lvl="0" indent="-406400" algn="l" rtl="0">
              <a:lnSpc>
                <a:spcPct val="100000"/>
              </a:lnSpc>
              <a:spcBef>
                <a:spcPts val="0"/>
              </a:spcBef>
              <a:spcAft>
                <a:spcPts val="0"/>
              </a:spcAft>
              <a:buSzPts val="2800"/>
              <a:buChar char="•"/>
            </a:pPr>
            <a:r>
              <a:rPr lang="en-US" sz="2400"/>
              <a:t>What do they need? (needs)</a:t>
            </a:r>
            <a:endParaRPr sz="1000">
              <a:solidFill>
                <a:schemeClr val="dk1"/>
              </a:solidFill>
              <a:latin typeface="Arial"/>
              <a:ea typeface="Arial"/>
              <a:cs typeface="Arial"/>
              <a:sym typeface="Arial"/>
            </a:endParaRPr>
          </a:p>
          <a:p>
            <a:pPr marL="0" lvl="0" indent="0" algn="l" rtl="0">
              <a:lnSpc>
                <a:spcPct val="100000"/>
              </a:lnSpc>
              <a:spcBef>
                <a:spcPts val="360"/>
              </a:spcBef>
              <a:spcAft>
                <a:spcPts val="0"/>
              </a:spcAft>
              <a:buSzPts val="1800"/>
              <a:buNone/>
            </a:pPr>
            <a:endParaRPr/>
          </a:p>
        </p:txBody>
      </p:sp>
      <p:sp>
        <p:nvSpPr>
          <p:cNvPr id="227" name="Google Shape;227;gf23f36b03e_0_445"/>
          <p:cNvSpPr txBox="1"/>
          <p:nvPr/>
        </p:nvSpPr>
        <p:spPr>
          <a:xfrm>
            <a:off x="5933925" y="3196100"/>
            <a:ext cx="3099300" cy="1183800"/>
          </a:xfrm>
          <a:prstGeom prst="rect">
            <a:avLst/>
          </a:prstGeom>
          <a:noFill/>
          <a:ln>
            <a:noFill/>
          </a:ln>
        </p:spPr>
        <p:txBody>
          <a:bodyPr spcFirstLastPara="1" wrap="square" lIns="91425" tIns="45700" rIns="91425" bIns="45700" anchor="t" anchorCtr="0">
            <a:normAutofit/>
          </a:bodyPr>
          <a:lstStyle/>
          <a:p>
            <a:pPr marL="76200" marR="0" lvl="0" indent="0" algn="ctr" rtl="0">
              <a:lnSpc>
                <a:spcPct val="100000"/>
              </a:lnSpc>
              <a:spcBef>
                <a:spcPts val="0"/>
              </a:spcBef>
              <a:spcAft>
                <a:spcPts val="0"/>
              </a:spcAft>
              <a:buClr>
                <a:srgbClr val="000000"/>
              </a:buClr>
              <a:buSzPts val="2400"/>
              <a:buFont typeface="Arial"/>
              <a:buNone/>
            </a:pPr>
            <a:r>
              <a:rPr lang="en-US" sz="2200" b="0" i="0" u="none" strike="noStrike" cap="none" dirty="0">
                <a:solidFill>
                  <a:srgbClr val="00539F"/>
                </a:solidFill>
                <a:latin typeface="Calibri"/>
                <a:ea typeface="Calibri"/>
                <a:cs typeface="Calibri"/>
                <a:sym typeface="Calibri"/>
              </a:rPr>
              <a:t>“</a:t>
            </a:r>
            <a:r>
              <a:rPr lang="en-US" sz="2200" b="0" i="1" u="none" strike="noStrike" cap="none" dirty="0">
                <a:solidFill>
                  <a:srgbClr val="00539F"/>
                </a:solidFill>
                <a:latin typeface="Calibri"/>
                <a:ea typeface="Calibri"/>
                <a:cs typeface="Calibri"/>
                <a:sym typeface="Calibri"/>
              </a:rPr>
              <a:t>To listen fully is to be ready to be surprised</a:t>
            </a:r>
            <a:r>
              <a:rPr lang="en-US" sz="2200" b="0" i="0" u="none" strike="noStrike" cap="none" dirty="0">
                <a:solidFill>
                  <a:srgbClr val="00539F"/>
                </a:solidFill>
                <a:latin typeface="Calibri"/>
                <a:ea typeface="Calibri"/>
                <a:cs typeface="Calibri"/>
                <a:sym typeface="Calibri"/>
              </a:rPr>
              <a:t>.”</a:t>
            </a:r>
            <a:endParaRPr sz="1200" b="0" i="0" u="none" strike="noStrike" cap="none" dirty="0">
              <a:solidFill>
                <a:srgbClr val="000000"/>
              </a:solidFill>
              <a:latin typeface="Arial"/>
              <a:ea typeface="Arial"/>
              <a:cs typeface="Arial"/>
              <a:sym typeface="Arial"/>
            </a:endParaRPr>
          </a:p>
          <a:p>
            <a:pPr marL="76200" marR="0" lvl="1" indent="0" algn="ctr" rtl="0">
              <a:lnSpc>
                <a:spcPct val="100000"/>
              </a:lnSpc>
              <a:spcBef>
                <a:spcPts val="0"/>
              </a:spcBef>
              <a:spcAft>
                <a:spcPts val="0"/>
              </a:spcAft>
              <a:buClr>
                <a:srgbClr val="000000"/>
              </a:buClr>
              <a:buSzPts val="2000"/>
              <a:buFont typeface="Arial"/>
              <a:buNone/>
            </a:pPr>
            <a:r>
              <a:rPr lang="en-US" sz="1800" b="0" i="0" u="none" strike="noStrike" cap="none" dirty="0">
                <a:solidFill>
                  <a:srgbClr val="00539F"/>
                </a:solidFill>
                <a:latin typeface="Calibri"/>
                <a:ea typeface="Calibri"/>
                <a:cs typeface="Calibri"/>
                <a:sym typeface="Calibri"/>
              </a:rPr>
              <a:t>- Tara Brach</a:t>
            </a:r>
            <a:endParaRPr sz="2200" b="0" i="0" u="none" strike="noStrike" cap="none" dirty="0">
              <a:solidFill>
                <a:srgbClr val="00539F"/>
              </a:solidFill>
              <a:latin typeface="Calibri"/>
              <a:ea typeface="Calibri"/>
              <a:cs typeface="Calibri"/>
              <a:sym typeface="Calibri"/>
            </a:endParaRPr>
          </a:p>
        </p:txBody>
      </p:sp>
      <p:pic>
        <p:nvPicPr>
          <p:cNvPr id="228" name="Google Shape;228;gf23f36b03e_0_445" descr="Cartoon heart shaking hands with a cartoon brain. "/>
          <p:cNvPicPr preferRelativeResize="0"/>
          <p:nvPr/>
        </p:nvPicPr>
        <p:blipFill rotWithShape="1">
          <a:blip r:embed="rId3">
            <a:alphaModFix/>
          </a:blip>
          <a:srcRect l="9167" t="31610" r="11668" b="7496"/>
          <a:stretch/>
        </p:blipFill>
        <p:spPr>
          <a:xfrm>
            <a:off x="6101249" y="1906609"/>
            <a:ext cx="2585550" cy="1183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32"/>
        <p:cNvGrpSpPr/>
        <p:nvPr/>
      </p:nvGrpSpPr>
      <p:grpSpPr>
        <a:xfrm>
          <a:off x="0" y="0"/>
          <a:ext cx="0" cy="0"/>
          <a:chOff x="0" y="0"/>
          <a:chExt cx="0" cy="0"/>
        </a:xfrm>
      </p:grpSpPr>
      <p:sp>
        <p:nvSpPr>
          <p:cNvPr id="3" name="Google Shape;157;p2">
            <a:extLst>
              <a:ext uri="{FF2B5EF4-FFF2-40B4-BE49-F238E27FC236}">
                <a16:creationId xmlns:a16="http://schemas.microsoft.com/office/drawing/2014/main" id="{4C3FEC83-CD98-B147-B8B0-4271FB187365}"/>
              </a:ext>
            </a:extLst>
          </p:cNvPr>
          <p:cNvSpPr txBox="1">
            <a:spLocks noGrp="1"/>
          </p:cNvSpPr>
          <p:nvPr>
            <p:ph type="title"/>
          </p:nvPr>
        </p:nvSpPr>
        <p:spPr>
          <a:xfrm>
            <a:off x="332509" y="75100"/>
            <a:ext cx="7947056" cy="55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8611"/>
              <a:buNone/>
            </a:pPr>
            <a:r>
              <a:rPr lang="en-US" dirty="0">
                <a:solidFill>
                  <a:schemeClr val="bg1"/>
                </a:solidFill>
              </a:rPr>
              <a:t>Listening Video</a:t>
            </a:r>
            <a:endParaRPr dirty="0">
              <a:solidFill>
                <a:schemeClr val="bg1"/>
              </a:solidFill>
            </a:endParaRPr>
          </a:p>
        </p:txBody>
      </p:sp>
      <p:pic>
        <p:nvPicPr>
          <p:cNvPr id="233" name="Google Shape;233;gf23f36b03e_0_452" descr="It's Not About The Nail; a video from YouTube depicting ways to listen.">
            <a:hlinkClick r:id="rId3"/>
          </p:cNvPr>
          <p:cNvPicPr preferRelativeResize="0"/>
          <p:nvPr/>
        </p:nvPicPr>
        <p:blipFill rotWithShape="1">
          <a:blip r:embed="rId4">
            <a:alphaModFix/>
          </a:blip>
          <a:srcRect/>
          <a:stretch/>
        </p:blipFill>
        <p:spPr>
          <a:xfrm>
            <a:off x="864425" y="75100"/>
            <a:ext cx="7415140" cy="499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f23f36b03e_0_456"/>
          <p:cNvSpPr txBox="1">
            <a:spLocks noGrp="1"/>
          </p:cNvSpPr>
          <p:nvPr>
            <p:ph type="title"/>
          </p:nvPr>
        </p:nvSpPr>
        <p:spPr>
          <a:xfrm>
            <a:off x="457200" y="450463"/>
            <a:ext cx="8229600" cy="55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Caution!</a:t>
            </a:r>
            <a:endParaRPr sz="3000" b="0" i="1" dirty="0">
              <a:solidFill>
                <a:srgbClr val="737373"/>
              </a:solidFill>
            </a:endParaRPr>
          </a:p>
        </p:txBody>
      </p:sp>
      <p:sp>
        <p:nvSpPr>
          <p:cNvPr id="239" name="Google Shape;239;gf23f36b03e_0_456"/>
          <p:cNvSpPr txBox="1">
            <a:spLocks noGrp="1"/>
          </p:cNvSpPr>
          <p:nvPr>
            <p:ph type="body" idx="1"/>
          </p:nvPr>
        </p:nvSpPr>
        <p:spPr>
          <a:xfrm>
            <a:off x="457200" y="1116375"/>
            <a:ext cx="8229600" cy="31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6096"/>
              </a:buClr>
              <a:buSzPts val="2800"/>
              <a:buNone/>
            </a:pPr>
            <a:r>
              <a:rPr lang="en-US" sz="2500"/>
              <a:t>When active listening, be sure not to</a:t>
            </a:r>
            <a:endParaRPr sz="2500"/>
          </a:p>
          <a:p>
            <a:pPr marL="914400" lvl="0" indent="-381000" algn="l" rtl="0">
              <a:lnSpc>
                <a:spcPct val="115000"/>
              </a:lnSpc>
              <a:spcBef>
                <a:spcPts val="0"/>
              </a:spcBef>
              <a:spcAft>
                <a:spcPts val="0"/>
              </a:spcAft>
              <a:buSzPts val="2400"/>
              <a:buChar char="•"/>
            </a:pPr>
            <a:r>
              <a:rPr lang="en-US" sz="2200"/>
              <a:t>Interrupt </a:t>
            </a:r>
            <a:endParaRPr sz="2200"/>
          </a:p>
          <a:p>
            <a:pPr marL="914400" lvl="0" indent="-381000" algn="l" rtl="0">
              <a:lnSpc>
                <a:spcPct val="115000"/>
              </a:lnSpc>
              <a:spcBef>
                <a:spcPts val="0"/>
              </a:spcBef>
              <a:spcAft>
                <a:spcPts val="0"/>
              </a:spcAft>
              <a:buSzPts val="2400"/>
              <a:buChar char="•"/>
            </a:pPr>
            <a:r>
              <a:rPr lang="en-US" sz="2200"/>
              <a:t>Judge or criticize</a:t>
            </a:r>
            <a:endParaRPr sz="2200"/>
          </a:p>
          <a:p>
            <a:pPr marL="914400" lvl="0" indent="-381000" algn="l" rtl="0">
              <a:lnSpc>
                <a:spcPct val="115000"/>
              </a:lnSpc>
              <a:spcBef>
                <a:spcPts val="0"/>
              </a:spcBef>
              <a:spcAft>
                <a:spcPts val="0"/>
              </a:spcAft>
              <a:buSzPts val="2400"/>
              <a:buChar char="•"/>
            </a:pPr>
            <a:r>
              <a:rPr lang="en-US" sz="2200"/>
              <a:t>Give advice or suggestions</a:t>
            </a:r>
            <a:endParaRPr sz="2200"/>
          </a:p>
          <a:p>
            <a:pPr marL="914400" lvl="0" indent="-381000" algn="l" rtl="0">
              <a:lnSpc>
                <a:spcPct val="115000"/>
              </a:lnSpc>
              <a:spcBef>
                <a:spcPts val="0"/>
              </a:spcBef>
              <a:spcAft>
                <a:spcPts val="0"/>
              </a:spcAft>
              <a:buSzPts val="2400"/>
              <a:buChar char="•"/>
            </a:pPr>
            <a:r>
              <a:rPr lang="en-US" sz="2200"/>
              <a:t>Bring up your own experiences </a:t>
            </a:r>
            <a:endParaRPr sz="2200"/>
          </a:p>
          <a:p>
            <a:pPr marL="914400" lvl="0" indent="-381000" algn="l" rtl="0">
              <a:lnSpc>
                <a:spcPct val="115000"/>
              </a:lnSpc>
              <a:spcBef>
                <a:spcPts val="0"/>
              </a:spcBef>
              <a:spcAft>
                <a:spcPts val="0"/>
              </a:spcAft>
              <a:buSzPts val="2400"/>
              <a:buChar char="•"/>
            </a:pPr>
            <a:r>
              <a:rPr lang="en-US" sz="2200"/>
              <a:t>Plan your response</a:t>
            </a:r>
            <a:endParaRPr sz="2200"/>
          </a:p>
          <a:p>
            <a:pPr marL="914400" lvl="0" indent="-381000" algn="l" rtl="0">
              <a:lnSpc>
                <a:spcPct val="115000"/>
              </a:lnSpc>
              <a:spcBef>
                <a:spcPts val="0"/>
              </a:spcBef>
              <a:spcAft>
                <a:spcPts val="0"/>
              </a:spcAft>
              <a:buSzPts val="2400"/>
              <a:buChar char="•"/>
            </a:pPr>
            <a:r>
              <a:rPr lang="en-US" sz="2200"/>
              <a:t>Make assumptions </a:t>
            </a:r>
            <a:endParaRPr sz="2200"/>
          </a:p>
          <a:p>
            <a:pPr marL="914400" lvl="0" indent="0" algn="l" rtl="0">
              <a:lnSpc>
                <a:spcPct val="100000"/>
              </a:lnSpc>
              <a:spcBef>
                <a:spcPts val="0"/>
              </a:spcBef>
              <a:spcAft>
                <a:spcPts val="0"/>
              </a:spcAft>
              <a:buSzPts val="1800"/>
              <a:buNone/>
            </a:pPr>
            <a:endParaRPr sz="2000"/>
          </a:p>
        </p:txBody>
      </p:sp>
      <p:pic>
        <p:nvPicPr>
          <p:cNvPr id="240" name="Google Shape;240;gf23f36b03e_0_4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629800" y="876125"/>
            <a:ext cx="2571750" cy="2571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f23f36b03e_0_462"/>
          <p:cNvSpPr txBox="1">
            <a:spLocks noGrp="1"/>
          </p:cNvSpPr>
          <p:nvPr>
            <p:ph type="title"/>
          </p:nvPr>
        </p:nvSpPr>
        <p:spPr>
          <a:xfrm>
            <a:off x="457200" y="370738"/>
            <a:ext cx="8229600" cy="557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sz="3000" b="0" i="1" dirty="0">
                <a:solidFill>
                  <a:srgbClr val="737373"/>
                </a:solidFill>
              </a:rPr>
              <a:t>Sharing Your Concerns</a:t>
            </a:r>
            <a:endParaRPr sz="3000" b="0" i="1" dirty="0">
              <a:solidFill>
                <a:srgbClr val="737373"/>
              </a:solidFill>
            </a:endParaRPr>
          </a:p>
        </p:txBody>
      </p:sp>
      <p:sp>
        <p:nvSpPr>
          <p:cNvPr id="246" name="Google Shape;246;gf23f36b03e_0_462"/>
          <p:cNvSpPr txBox="1"/>
          <p:nvPr/>
        </p:nvSpPr>
        <p:spPr>
          <a:xfrm>
            <a:off x="457200" y="1100150"/>
            <a:ext cx="4857600" cy="327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000000"/>
              </a:buClr>
              <a:buSzPts val="2200"/>
              <a:buFont typeface="Arial"/>
              <a:buNone/>
            </a:pPr>
            <a:r>
              <a:rPr lang="en-US" sz="2200" b="0" i="0" u="none" strike="noStrike" cap="none">
                <a:solidFill>
                  <a:srgbClr val="006096"/>
                </a:solidFill>
                <a:latin typeface="Calibri"/>
                <a:ea typeface="Calibri"/>
                <a:cs typeface="Calibri"/>
                <a:sym typeface="Calibri"/>
              </a:rPr>
              <a:t>Pause to recognize what you’re feeling and why.</a:t>
            </a:r>
            <a:endParaRPr sz="2200" b="0" i="0" u="none" strike="noStrike" cap="none">
              <a:solidFill>
                <a:srgbClr val="006096"/>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200"/>
              <a:buFont typeface="Arial"/>
              <a:buNone/>
            </a:pPr>
            <a:r>
              <a:rPr lang="en-US" sz="2200" b="0" i="0" u="none" strike="noStrike" cap="none">
                <a:solidFill>
                  <a:srgbClr val="006096"/>
                </a:solidFill>
                <a:latin typeface="Calibri"/>
                <a:ea typeface="Calibri"/>
                <a:cs typeface="Calibri"/>
                <a:sym typeface="Calibri"/>
              </a:rPr>
              <a:t>Prepare an I-Statement that answers:</a:t>
            </a:r>
            <a:endParaRPr sz="2200" b="0" i="0" u="none" strike="noStrike" cap="none">
              <a:solidFill>
                <a:srgbClr val="006096"/>
              </a:solidFill>
              <a:latin typeface="Calibri"/>
              <a:ea typeface="Calibri"/>
              <a:cs typeface="Calibri"/>
              <a:sym typeface="Calibri"/>
            </a:endParaRPr>
          </a:p>
          <a:p>
            <a:pPr marL="457200" marR="0" lvl="0" indent="-330200" algn="l" rtl="0">
              <a:lnSpc>
                <a:spcPct val="100000"/>
              </a:lnSpc>
              <a:spcBef>
                <a:spcPts val="618"/>
              </a:spcBef>
              <a:spcAft>
                <a:spcPts val="0"/>
              </a:spcAft>
              <a:buClr>
                <a:srgbClr val="006096"/>
              </a:buClr>
              <a:buSzPts val="1600"/>
              <a:buFont typeface="Calibri"/>
              <a:buChar char="●"/>
            </a:pPr>
            <a:r>
              <a:rPr lang="en-US" sz="2000" b="0" i="0" u="none" strike="noStrike" cap="none">
                <a:solidFill>
                  <a:srgbClr val="006096"/>
                </a:solidFill>
                <a:latin typeface="Calibri"/>
                <a:ea typeface="Calibri"/>
                <a:cs typeface="Calibri"/>
                <a:sym typeface="Calibri"/>
              </a:rPr>
              <a:t>What happened? </a:t>
            </a:r>
            <a:endParaRPr sz="2000" b="0" i="0" u="none" strike="noStrike" cap="none">
              <a:solidFill>
                <a:srgbClr val="006096"/>
              </a:solidFill>
              <a:latin typeface="Calibri"/>
              <a:ea typeface="Calibri"/>
              <a:cs typeface="Calibri"/>
              <a:sym typeface="Calibri"/>
            </a:endParaRPr>
          </a:p>
          <a:p>
            <a:pPr marL="457200" marR="0" lvl="0" indent="-330200" algn="l" rtl="0">
              <a:lnSpc>
                <a:spcPct val="100000"/>
              </a:lnSpc>
              <a:spcBef>
                <a:spcPts val="0"/>
              </a:spcBef>
              <a:spcAft>
                <a:spcPts val="0"/>
              </a:spcAft>
              <a:buClr>
                <a:srgbClr val="006096"/>
              </a:buClr>
              <a:buSzPts val="1600"/>
              <a:buFont typeface="Calibri"/>
              <a:buChar char="●"/>
            </a:pPr>
            <a:r>
              <a:rPr lang="en-US" sz="2000" b="0" i="0" u="none" strike="noStrike" cap="none">
                <a:solidFill>
                  <a:srgbClr val="006096"/>
                </a:solidFill>
                <a:latin typeface="Calibri"/>
                <a:ea typeface="Calibri"/>
                <a:cs typeface="Calibri"/>
                <a:sym typeface="Calibri"/>
              </a:rPr>
              <a:t>How do you feel?</a:t>
            </a:r>
            <a:endParaRPr sz="2000" b="0" i="0" u="none" strike="noStrike" cap="none">
              <a:solidFill>
                <a:srgbClr val="006096"/>
              </a:solidFill>
              <a:latin typeface="Calibri"/>
              <a:ea typeface="Calibri"/>
              <a:cs typeface="Calibri"/>
              <a:sym typeface="Calibri"/>
            </a:endParaRPr>
          </a:p>
          <a:p>
            <a:pPr marL="457200" marR="0" lvl="0" indent="-330200" algn="l" rtl="0">
              <a:lnSpc>
                <a:spcPct val="100000"/>
              </a:lnSpc>
              <a:spcBef>
                <a:spcPts val="0"/>
              </a:spcBef>
              <a:spcAft>
                <a:spcPts val="0"/>
              </a:spcAft>
              <a:buClr>
                <a:srgbClr val="006096"/>
              </a:buClr>
              <a:buSzPts val="1600"/>
              <a:buFont typeface="Calibri"/>
              <a:buChar char="●"/>
            </a:pPr>
            <a:r>
              <a:rPr lang="en-US" sz="2000" b="0" i="0" u="none" strike="noStrike" cap="none">
                <a:solidFill>
                  <a:srgbClr val="006096"/>
                </a:solidFill>
                <a:latin typeface="Calibri"/>
                <a:ea typeface="Calibri"/>
                <a:cs typeface="Calibri"/>
                <a:sym typeface="Calibri"/>
              </a:rPr>
              <a:t>What do you want/asking for? </a:t>
            </a:r>
            <a:endParaRPr sz="2000" b="0" i="0" u="none" strike="noStrike" cap="none">
              <a:solidFill>
                <a:srgbClr val="006096"/>
              </a:solidFill>
              <a:latin typeface="Calibri"/>
              <a:ea typeface="Calibri"/>
              <a:cs typeface="Calibri"/>
              <a:sym typeface="Calibri"/>
            </a:endParaRPr>
          </a:p>
          <a:p>
            <a:pPr marL="457200" marR="0" lvl="0" indent="-330200" algn="l" rtl="0">
              <a:lnSpc>
                <a:spcPct val="100000"/>
              </a:lnSpc>
              <a:spcBef>
                <a:spcPts val="0"/>
              </a:spcBef>
              <a:spcAft>
                <a:spcPts val="0"/>
              </a:spcAft>
              <a:buClr>
                <a:srgbClr val="006096"/>
              </a:buClr>
              <a:buSzPts val="1600"/>
              <a:buFont typeface="Calibri"/>
              <a:buChar char="●"/>
            </a:pPr>
            <a:r>
              <a:rPr lang="en-US" sz="2000" b="0" i="0" u="none" strike="noStrike" cap="none">
                <a:solidFill>
                  <a:srgbClr val="006096"/>
                </a:solidFill>
                <a:latin typeface="Calibri"/>
                <a:ea typeface="Calibri"/>
                <a:cs typeface="Calibri"/>
                <a:sym typeface="Calibri"/>
              </a:rPr>
              <a:t>Why do you want it? </a:t>
            </a:r>
            <a:endParaRPr sz="1400" b="1" i="0" u="none" strike="noStrike" cap="none">
              <a:solidFill>
                <a:srgbClr val="006096"/>
              </a:solidFill>
              <a:latin typeface="Calibri"/>
              <a:ea typeface="Calibri"/>
              <a:cs typeface="Calibri"/>
              <a:sym typeface="Calibri"/>
            </a:endParaRPr>
          </a:p>
        </p:txBody>
      </p:sp>
      <p:sp>
        <p:nvSpPr>
          <p:cNvPr id="247" name="Google Shape;247;gf23f36b03e_0_462"/>
          <p:cNvSpPr txBox="1"/>
          <p:nvPr/>
        </p:nvSpPr>
        <p:spPr>
          <a:xfrm>
            <a:off x="5669350" y="0"/>
            <a:ext cx="3099900" cy="4503900"/>
          </a:xfrm>
          <a:prstGeom prst="rect">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Clr>
                <a:srgbClr val="000000"/>
              </a:buClr>
              <a:buSzPts val="2200"/>
              <a:buFont typeface="Arial"/>
              <a:buNone/>
            </a:pPr>
            <a:endParaRPr sz="2200" i="1">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200"/>
              <a:buFont typeface="Arial"/>
              <a:buNone/>
            </a:pPr>
            <a:r>
              <a:rPr lang="en-US" sz="2200" b="1" u="none" strike="noStrike" cap="none">
                <a:solidFill>
                  <a:schemeClr val="lt1"/>
                </a:solidFill>
                <a:latin typeface="Calibri"/>
                <a:ea typeface="Calibri"/>
                <a:cs typeface="Calibri"/>
                <a:sym typeface="Calibri"/>
              </a:rPr>
              <a:t>Tips for Success</a:t>
            </a:r>
            <a:endParaRPr sz="2200" b="1" u="none" strike="noStrike" cap="none">
              <a:solidFill>
                <a:schemeClr val="lt1"/>
              </a:solidFill>
              <a:latin typeface="Calibri"/>
              <a:ea typeface="Calibri"/>
              <a:cs typeface="Calibri"/>
              <a:sym typeface="Calibri"/>
            </a:endParaRPr>
          </a:p>
          <a:p>
            <a:pPr marL="457200" marR="0" lvl="0" indent="-317500" algn="l" rtl="0">
              <a:lnSpc>
                <a:spcPct val="100000"/>
              </a:lnSpc>
              <a:spcBef>
                <a:spcPts val="1200"/>
              </a:spcBef>
              <a:spcAft>
                <a:spcPts val="0"/>
              </a:spcAft>
              <a:buClr>
                <a:schemeClr val="lt1"/>
              </a:buClr>
              <a:buSzPts val="1400"/>
              <a:buFont typeface="Calibri"/>
              <a:buChar char="★"/>
            </a:pPr>
            <a:r>
              <a:rPr lang="en-US" sz="2100" b="0" i="0" u="none" strike="noStrike" cap="none">
                <a:solidFill>
                  <a:schemeClr val="lt1"/>
                </a:solidFill>
                <a:latin typeface="Calibri"/>
                <a:ea typeface="Calibri"/>
                <a:cs typeface="Calibri"/>
                <a:sym typeface="Calibri"/>
              </a:rPr>
              <a:t>Focus on the present situation. </a:t>
            </a:r>
            <a:endParaRPr sz="2100" b="0" i="0" u="none" strike="noStrike" cap="none">
              <a:solidFill>
                <a:schemeClr val="lt1"/>
              </a:solidFill>
              <a:latin typeface="Calibri"/>
              <a:ea typeface="Calibri"/>
              <a:cs typeface="Calibri"/>
              <a:sym typeface="Calibri"/>
            </a:endParaRPr>
          </a:p>
          <a:p>
            <a:pPr marL="457200" marR="0" lvl="0" indent="-317500" algn="l" rtl="0">
              <a:lnSpc>
                <a:spcPct val="100000"/>
              </a:lnSpc>
              <a:spcBef>
                <a:spcPts val="0"/>
              </a:spcBef>
              <a:spcAft>
                <a:spcPts val="0"/>
              </a:spcAft>
              <a:buClr>
                <a:schemeClr val="lt1"/>
              </a:buClr>
              <a:buSzPts val="1400"/>
              <a:buFont typeface="Calibri"/>
              <a:buChar char="★"/>
            </a:pPr>
            <a:r>
              <a:rPr lang="en-US" sz="2100" b="0" i="0" u="none" strike="noStrike" cap="none">
                <a:solidFill>
                  <a:schemeClr val="lt1"/>
                </a:solidFill>
                <a:latin typeface="Calibri"/>
                <a:ea typeface="Calibri"/>
                <a:cs typeface="Calibri"/>
                <a:sym typeface="Calibri"/>
              </a:rPr>
              <a:t>Speak only from your perspective.</a:t>
            </a:r>
            <a:endParaRPr sz="2100" b="0" i="0" u="none" strike="noStrike" cap="none">
              <a:solidFill>
                <a:schemeClr val="lt1"/>
              </a:solidFill>
              <a:latin typeface="Calibri"/>
              <a:ea typeface="Calibri"/>
              <a:cs typeface="Calibri"/>
              <a:sym typeface="Calibri"/>
            </a:endParaRPr>
          </a:p>
          <a:p>
            <a:pPr marL="457200" marR="0" lvl="0" indent="-317500" algn="l" rtl="0">
              <a:lnSpc>
                <a:spcPct val="100000"/>
              </a:lnSpc>
              <a:spcBef>
                <a:spcPts val="0"/>
              </a:spcBef>
              <a:spcAft>
                <a:spcPts val="0"/>
              </a:spcAft>
              <a:buClr>
                <a:schemeClr val="lt1"/>
              </a:buClr>
              <a:buSzPts val="1400"/>
              <a:buFont typeface="Calibri"/>
              <a:buChar char="★"/>
            </a:pPr>
            <a:r>
              <a:rPr lang="en-US" sz="2100" b="0" i="0" u="none" strike="noStrike" cap="none">
                <a:solidFill>
                  <a:schemeClr val="lt1"/>
                </a:solidFill>
                <a:latin typeface="Calibri"/>
                <a:ea typeface="Calibri"/>
                <a:cs typeface="Calibri"/>
                <a:sym typeface="Calibri"/>
              </a:rPr>
              <a:t>Tell them what you want using launder language. </a:t>
            </a:r>
            <a:endParaRPr sz="21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1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1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1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f23f36b03e_0_468"/>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Sample I-Statements</a:t>
            </a:r>
            <a:endParaRPr sz="3000" b="0" i="1" dirty="0">
              <a:solidFill>
                <a:srgbClr val="737373"/>
              </a:solidFill>
            </a:endParaRPr>
          </a:p>
        </p:txBody>
      </p:sp>
      <p:sp>
        <p:nvSpPr>
          <p:cNvPr id="253" name="Google Shape;253;gf23f36b03e_0_468"/>
          <p:cNvSpPr txBox="1"/>
          <p:nvPr/>
        </p:nvSpPr>
        <p:spPr>
          <a:xfrm>
            <a:off x="609600" y="1485750"/>
            <a:ext cx="3962400" cy="275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000"/>
              <a:buFont typeface="Arial"/>
              <a:buNone/>
            </a:pPr>
            <a:r>
              <a:rPr lang="en-US" sz="2000" b="0" i="1" u="none" strike="noStrike" cap="none">
                <a:solidFill>
                  <a:srgbClr val="006096"/>
                </a:solidFill>
                <a:latin typeface="Calibri"/>
                <a:ea typeface="Calibri"/>
                <a:cs typeface="Calibri"/>
                <a:sym typeface="Calibri"/>
              </a:rPr>
              <a:t>These meetings are a circus! You just keep bringing more people in so my opinion will be out-voted!</a:t>
            </a:r>
            <a:endParaRPr sz="2000" b="0" i="1" u="none" strike="noStrike" cap="none">
              <a:solidFill>
                <a:srgbClr val="006096"/>
              </a:solidFill>
              <a:latin typeface="Calibri"/>
              <a:ea typeface="Calibri"/>
              <a:cs typeface="Calibri"/>
              <a:sym typeface="Calibri"/>
            </a:endParaRPr>
          </a:p>
          <a:p>
            <a:pPr marL="0" marR="0" lvl="0" indent="0" algn="l" rtl="0">
              <a:lnSpc>
                <a:spcPct val="100000"/>
              </a:lnSpc>
              <a:spcBef>
                <a:spcPts val="480"/>
              </a:spcBef>
              <a:spcAft>
                <a:spcPts val="0"/>
              </a:spcAft>
              <a:buClr>
                <a:srgbClr val="000000"/>
              </a:buClr>
              <a:buSzPts val="2000"/>
              <a:buFont typeface="Arial"/>
              <a:buNone/>
            </a:pPr>
            <a:endParaRPr sz="2000" b="0" i="1" u="none" strike="noStrike" cap="none">
              <a:solidFill>
                <a:srgbClr val="006096"/>
              </a:solidFill>
              <a:latin typeface="Calibri"/>
              <a:ea typeface="Calibri"/>
              <a:cs typeface="Calibri"/>
              <a:sym typeface="Calibri"/>
            </a:endParaRPr>
          </a:p>
          <a:p>
            <a:pPr marL="457200" marR="0" lvl="0" indent="-323850" algn="l" rtl="0">
              <a:lnSpc>
                <a:spcPct val="100000"/>
              </a:lnSpc>
              <a:spcBef>
                <a:spcPts val="480"/>
              </a:spcBef>
              <a:spcAft>
                <a:spcPts val="0"/>
              </a:spcAft>
              <a:buClr>
                <a:srgbClr val="006096"/>
              </a:buClr>
              <a:buSzPts val="1500"/>
              <a:buFont typeface="Calibri"/>
              <a:buChar char="➔"/>
            </a:pPr>
            <a:r>
              <a:rPr lang="en-US" sz="2000" b="0" i="0" u="none" strike="noStrike" cap="none">
                <a:solidFill>
                  <a:srgbClr val="006096"/>
                </a:solidFill>
                <a:latin typeface="Calibri"/>
                <a:ea typeface="Calibri"/>
                <a:cs typeface="Calibri"/>
                <a:sym typeface="Calibri"/>
              </a:rPr>
              <a:t>I feel stressed when there are more than six people in our meetings because I don’t know when it’s my turn to speak. </a:t>
            </a:r>
            <a:endParaRPr sz="2000" b="0" i="0" u="none" strike="noStrike" cap="none">
              <a:solidFill>
                <a:srgbClr val="006096"/>
              </a:solidFill>
              <a:latin typeface="Calibri"/>
              <a:ea typeface="Calibri"/>
              <a:cs typeface="Calibri"/>
              <a:sym typeface="Calibri"/>
            </a:endParaRPr>
          </a:p>
        </p:txBody>
      </p:sp>
      <p:sp>
        <p:nvSpPr>
          <p:cNvPr id="254" name="Google Shape;254;gf23f36b03e_0_468"/>
          <p:cNvSpPr txBox="1"/>
          <p:nvPr/>
        </p:nvSpPr>
        <p:spPr>
          <a:xfrm>
            <a:off x="4863275" y="1485750"/>
            <a:ext cx="3962400" cy="275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000"/>
              <a:buFont typeface="Arial"/>
              <a:buNone/>
            </a:pPr>
            <a:r>
              <a:rPr lang="en-US" sz="2000" b="0" i="1" u="none" strike="noStrike" cap="none">
                <a:solidFill>
                  <a:srgbClr val="006096"/>
                </a:solidFill>
                <a:latin typeface="Calibri"/>
                <a:ea typeface="Calibri"/>
                <a:cs typeface="Calibri"/>
                <a:sym typeface="Calibri"/>
              </a:rPr>
              <a:t>This is ridiculous! You’re trying to cut out team members who disagree so you can get your way!</a:t>
            </a:r>
            <a:endParaRPr sz="2000" b="0" i="1" u="none" strike="noStrike" cap="none">
              <a:solidFill>
                <a:srgbClr val="006096"/>
              </a:solidFill>
              <a:latin typeface="Calibri"/>
              <a:ea typeface="Calibri"/>
              <a:cs typeface="Calibri"/>
              <a:sym typeface="Calibri"/>
            </a:endParaRPr>
          </a:p>
          <a:p>
            <a:pPr marL="0" marR="0" lvl="0" indent="0" algn="l" rtl="0">
              <a:lnSpc>
                <a:spcPct val="100000"/>
              </a:lnSpc>
              <a:spcBef>
                <a:spcPts val="480"/>
              </a:spcBef>
              <a:spcAft>
                <a:spcPts val="0"/>
              </a:spcAft>
              <a:buClr>
                <a:srgbClr val="000000"/>
              </a:buClr>
              <a:buSzPts val="2000"/>
              <a:buFont typeface="Arial"/>
              <a:buNone/>
            </a:pPr>
            <a:endParaRPr sz="2000" i="1">
              <a:solidFill>
                <a:srgbClr val="006096"/>
              </a:solidFill>
              <a:latin typeface="Calibri"/>
              <a:ea typeface="Calibri"/>
              <a:cs typeface="Calibri"/>
              <a:sym typeface="Calibri"/>
            </a:endParaRPr>
          </a:p>
          <a:p>
            <a:pPr marL="457200" lvl="0" indent="-323850" algn="l" rtl="0">
              <a:spcBef>
                <a:spcPts val="480"/>
              </a:spcBef>
              <a:spcAft>
                <a:spcPts val="0"/>
              </a:spcAft>
              <a:buClr>
                <a:srgbClr val="674EA7"/>
              </a:buClr>
              <a:buSzPts val="1500"/>
              <a:buFont typeface="Calibri"/>
              <a:buChar char="➔"/>
            </a:pPr>
            <a:r>
              <a:rPr lang="en-US" sz="2000">
                <a:solidFill>
                  <a:srgbClr val="674EA7"/>
                </a:solidFill>
                <a:latin typeface="Calibri"/>
                <a:ea typeface="Calibri"/>
                <a:cs typeface="Calibri"/>
                <a:sym typeface="Calibri"/>
              </a:rPr>
              <a:t>Use a sticky note on Jam Board to change this prompt into an I-Statement.</a:t>
            </a:r>
            <a:endParaRPr sz="2000" i="1">
              <a:solidFill>
                <a:srgbClr val="006096"/>
              </a:solidFill>
              <a:latin typeface="Calibri"/>
              <a:ea typeface="Calibri"/>
              <a:cs typeface="Calibri"/>
              <a:sym typeface="Calibri"/>
            </a:endParaRPr>
          </a:p>
          <a:p>
            <a:pPr marL="457200" marR="0" lvl="0" indent="0" algn="l" rtl="0">
              <a:lnSpc>
                <a:spcPct val="100000"/>
              </a:lnSpc>
              <a:spcBef>
                <a:spcPts val="480"/>
              </a:spcBef>
              <a:spcAft>
                <a:spcPts val="0"/>
              </a:spcAft>
              <a:buClr>
                <a:srgbClr val="000000"/>
              </a:buClr>
              <a:buSzPts val="2000"/>
              <a:buFont typeface="Arial"/>
              <a:buNone/>
            </a:pPr>
            <a:endParaRPr sz="2000" b="0" i="0" u="none" strike="noStrike" cap="none">
              <a:solidFill>
                <a:srgbClr val="006096"/>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f23f36b03e_0_474"/>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Sample I-Statements (cont.)</a:t>
            </a:r>
            <a:endParaRPr sz="3000" b="0" i="1" dirty="0">
              <a:solidFill>
                <a:srgbClr val="737373"/>
              </a:solidFill>
            </a:endParaRPr>
          </a:p>
        </p:txBody>
      </p:sp>
      <p:sp>
        <p:nvSpPr>
          <p:cNvPr id="260" name="Google Shape;260;gf23f36b03e_0_474"/>
          <p:cNvSpPr txBox="1"/>
          <p:nvPr/>
        </p:nvSpPr>
        <p:spPr>
          <a:xfrm>
            <a:off x="609600" y="1485750"/>
            <a:ext cx="3962400" cy="275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000"/>
              <a:buFont typeface="Arial"/>
              <a:buNone/>
            </a:pPr>
            <a:r>
              <a:rPr lang="en-US" sz="2000" b="0" i="1" u="none" strike="noStrike" cap="none">
                <a:solidFill>
                  <a:srgbClr val="006096"/>
                </a:solidFill>
                <a:latin typeface="Calibri"/>
                <a:ea typeface="Calibri"/>
                <a:cs typeface="Calibri"/>
                <a:sym typeface="Calibri"/>
              </a:rPr>
              <a:t>These meetings are a circus! You just keep bringing more people in so my opinion will be out-voted!</a:t>
            </a:r>
            <a:endParaRPr sz="2000" b="0" i="1" u="none" strike="noStrike" cap="none">
              <a:solidFill>
                <a:srgbClr val="006096"/>
              </a:solidFill>
              <a:latin typeface="Calibri"/>
              <a:ea typeface="Calibri"/>
              <a:cs typeface="Calibri"/>
              <a:sym typeface="Calibri"/>
            </a:endParaRPr>
          </a:p>
          <a:p>
            <a:pPr marL="0" marR="0" lvl="0" indent="0" algn="l" rtl="0">
              <a:lnSpc>
                <a:spcPct val="100000"/>
              </a:lnSpc>
              <a:spcBef>
                <a:spcPts val="480"/>
              </a:spcBef>
              <a:spcAft>
                <a:spcPts val="0"/>
              </a:spcAft>
              <a:buClr>
                <a:srgbClr val="000000"/>
              </a:buClr>
              <a:buSzPts val="2000"/>
              <a:buFont typeface="Arial"/>
              <a:buNone/>
            </a:pPr>
            <a:endParaRPr sz="2000" b="0" i="1" u="none" strike="noStrike" cap="none">
              <a:solidFill>
                <a:srgbClr val="006096"/>
              </a:solidFill>
              <a:latin typeface="Calibri"/>
              <a:ea typeface="Calibri"/>
              <a:cs typeface="Calibri"/>
              <a:sym typeface="Calibri"/>
            </a:endParaRPr>
          </a:p>
          <a:p>
            <a:pPr marL="457200" marR="0" lvl="0" indent="-323850" algn="l" rtl="0">
              <a:lnSpc>
                <a:spcPct val="100000"/>
              </a:lnSpc>
              <a:spcBef>
                <a:spcPts val="480"/>
              </a:spcBef>
              <a:spcAft>
                <a:spcPts val="0"/>
              </a:spcAft>
              <a:buClr>
                <a:srgbClr val="006096"/>
              </a:buClr>
              <a:buSzPts val="1500"/>
              <a:buFont typeface="Calibri"/>
              <a:buChar char="➔"/>
            </a:pPr>
            <a:r>
              <a:rPr lang="en-US" sz="2000" b="0" i="0" u="none" strike="noStrike" cap="none">
                <a:solidFill>
                  <a:srgbClr val="006096"/>
                </a:solidFill>
                <a:latin typeface="Calibri"/>
                <a:ea typeface="Calibri"/>
                <a:cs typeface="Calibri"/>
                <a:sym typeface="Calibri"/>
              </a:rPr>
              <a:t>I feel stressed when there are more than six people in our meetings because I don’t know when it’s my turn to speak. </a:t>
            </a:r>
            <a:endParaRPr sz="2000" b="0" i="0" u="none" strike="noStrike" cap="none">
              <a:solidFill>
                <a:srgbClr val="006096"/>
              </a:solidFill>
              <a:latin typeface="Calibri"/>
              <a:ea typeface="Calibri"/>
              <a:cs typeface="Calibri"/>
              <a:sym typeface="Calibri"/>
            </a:endParaRPr>
          </a:p>
        </p:txBody>
      </p:sp>
      <p:sp>
        <p:nvSpPr>
          <p:cNvPr id="261" name="Google Shape;261;gf23f36b03e_0_474"/>
          <p:cNvSpPr txBox="1"/>
          <p:nvPr/>
        </p:nvSpPr>
        <p:spPr>
          <a:xfrm>
            <a:off x="4863275" y="1485750"/>
            <a:ext cx="3962400" cy="275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000"/>
              <a:buFont typeface="Arial"/>
              <a:buNone/>
            </a:pPr>
            <a:r>
              <a:rPr lang="en-US" sz="2000" b="0" i="1" u="none" strike="noStrike" cap="none">
                <a:solidFill>
                  <a:srgbClr val="006096"/>
                </a:solidFill>
                <a:latin typeface="Calibri"/>
                <a:ea typeface="Calibri"/>
                <a:cs typeface="Calibri"/>
                <a:sym typeface="Calibri"/>
              </a:rPr>
              <a:t>This is ridiculous! You’re trying to cut out team members who disagree so you can get your way!</a:t>
            </a:r>
            <a:endParaRPr sz="2000" b="0" i="1" u="none" strike="noStrike" cap="none">
              <a:solidFill>
                <a:srgbClr val="006096"/>
              </a:solidFill>
              <a:latin typeface="Calibri"/>
              <a:ea typeface="Calibri"/>
              <a:cs typeface="Calibri"/>
              <a:sym typeface="Calibri"/>
            </a:endParaRPr>
          </a:p>
          <a:p>
            <a:pPr marL="0" marR="0" lvl="0" indent="0" algn="l" rtl="0">
              <a:lnSpc>
                <a:spcPct val="100000"/>
              </a:lnSpc>
              <a:spcBef>
                <a:spcPts val="480"/>
              </a:spcBef>
              <a:spcAft>
                <a:spcPts val="0"/>
              </a:spcAft>
              <a:buClr>
                <a:srgbClr val="000000"/>
              </a:buClr>
              <a:buSzPts val="2000"/>
              <a:buFont typeface="Arial"/>
              <a:buNone/>
            </a:pPr>
            <a:endParaRPr sz="2000" b="0" i="1" u="none" strike="noStrike" cap="none">
              <a:solidFill>
                <a:srgbClr val="006096"/>
              </a:solidFill>
              <a:latin typeface="Calibri"/>
              <a:ea typeface="Calibri"/>
              <a:cs typeface="Calibri"/>
              <a:sym typeface="Calibri"/>
            </a:endParaRPr>
          </a:p>
          <a:p>
            <a:pPr marL="457200" marR="0" lvl="0" indent="-323850" algn="l" rtl="0">
              <a:lnSpc>
                <a:spcPct val="100000"/>
              </a:lnSpc>
              <a:spcBef>
                <a:spcPts val="480"/>
              </a:spcBef>
              <a:spcAft>
                <a:spcPts val="0"/>
              </a:spcAft>
              <a:buClr>
                <a:srgbClr val="006096"/>
              </a:buClr>
              <a:buSzPts val="1500"/>
              <a:buFont typeface="Calibri"/>
              <a:buChar char="➔"/>
            </a:pPr>
            <a:r>
              <a:rPr lang="en-US" sz="2000" b="0" i="0" u="none" strike="noStrike" cap="none">
                <a:solidFill>
                  <a:srgbClr val="006096"/>
                </a:solidFill>
                <a:latin typeface="Calibri"/>
                <a:ea typeface="Calibri"/>
                <a:cs typeface="Calibri"/>
                <a:sym typeface="Calibri"/>
              </a:rPr>
              <a:t>I’m worried when the meeting invitees are limited because I value the different expertise each person brings.</a:t>
            </a:r>
            <a:endParaRPr sz="2000" b="0" i="0" u="none" strike="noStrike" cap="none">
              <a:solidFill>
                <a:srgbClr val="006096"/>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f23f36b03e_0_480"/>
          <p:cNvSpPr txBox="1">
            <a:spLocks noGrp="1"/>
          </p:cNvSpPr>
          <p:nvPr>
            <p:ph type="title"/>
          </p:nvPr>
        </p:nvSpPr>
        <p:spPr>
          <a:xfrm>
            <a:off x="381000" y="311038"/>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solidFill>
                  <a:srgbClr val="0078C8"/>
                </a:solidFill>
              </a:rPr>
              <a:t>Step 2: Clarifying the Problem</a:t>
            </a:r>
            <a:endParaRPr dirty="0">
              <a:solidFill>
                <a:srgbClr val="0078C8"/>
              </a:solidFill>
            </a:endParaRPr>
          </a:p>
        </p:txBody>
      </p:sp>
      <p:sp>
        <p:nvSpPr>
          <p:cNvPr id="267" name="Google Shape;267;gf23f36b03e_0_480"/>
          <p:cNvSpPr txBox="1">
            <a:spLocks noGrp="1"/>
          </p:cNvSpPr>
          <p:nvPr>
            <p:ph type="body" idx="1"/>
          </p:nvPr>
        </p:nvSpPr>
        <p:spPr>
          <a:xfrm>
            <a:off x="381000" y="1285875"/>
            <a:ext cx="8229600" cy="30006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360"/>
              </a:spcBef>
              <a:spcAft>
                <a:spcPts val="0"/>
              </a:spcAft>
              <a:buClr>
                <a:srgbClr val="006096"/>
              </a:buClr>
              <a:buSzPts val="2800"/>
              <a:buChar char="•"/>
            </a:pPr>
            <a:r>
              <a:rPr lang="en-US" sz="2400"/>
              <a:t>Fill in the holes. Be able to answer these questions:</a:t>
            </a:r>
            <a:endParaRPr sz="2400"/>
          </a:p>
          <a:p>
            <a:pPr marL="914400" lvl="1" indent="-336550" algn="l" rtl="0">
              <a:lnSpc>
                <a:spcPct val="115000"/>
              </a:lnSpc>
              <a:spcBef>
                <a:spcPts val="0"/>
              </a:spcBef>
              <a:spcAft>
                <a:spcPts val="0"/>
              </a:spcAft>
              <a:buClr>
                <a:schemeClr val="dk2"/>
              </a:buClr>
              <a:buSzPts val="1700"/>
              <a:buChar char="–"/>
            </a:pPr>
            <a:r>
              <a:rPr lang="en-US" sz="2000" i="1"/>
              <a:t>What happened? </a:t>
            </a:r>
            <a:endParaRPr sz="2000" i="1"/>
          </a:p>
          <a:p>
            <a:pPr marL="914400" lvl="1" indent="-336550" algn="l" rtl="0">
              <a:lnSpc>
                <a:spcPct val="115000"/>
              </a:lnSpc>
              <a:spcBef>
                <a:spcPts val="0"/>
              </a:spcBef>
              <a:spcAft>
                <a:spcPts val="0"/>
              </a:spcAft>
              <a:buClr>
                <a:schemeClr val="dk2"/>
              </a:buClr>
              <a:buSzPts val="1700"/>
              <a:buChar char="–"/>
            </a:pPr>
            <a:r>
              <a:rPr lang="en-US" sz="2000" i="1"/>
              <a:t>How do they feel? </a:t>
            </a:r>
            <a:endParaRPr sz="1900"/>
          </a:p>
          <a:p>
            <a:pPr marL="457200" lvl="0" indent="-406400" algn="l" rtl="0">
              <a:lnSpc>
                <a:spcPct val="115000"/>
              </a:lnSpc>
              <a:spcBef>
                <a:spcPts val="360"/>
              </a:spcBef>
              <a:spcAft>
                <a:spcPts val="0"/>
              </a:spcAft>
              <a:buClr>
                <a:srgbClr val="006096"/>
              </a:buClr>
              <a:buSzPts val="2800"/>
              <a:buChar char="•"/>
            </a:pPr>
            <a:r>
              <a:rPr lang="en-US" sz="2400"/>
              <a:t>Move your attention from your/their wants to your common needs.</a:t>
            </a:r>
            <a:endParaRPr sz="2400"/>
          </a:p>
          <a:p>
            <a:pPr marL="457200" lvl="0" indent="-406400" algn="l" rtl="0">
              <a:lnSpc>
                <a:spcPct val="115000"/>
              </a:lnSpc>
              <a:spcBef>
                <a:spcPts val="360"/>
              </a:spcBef>
              <a:spcAft>
                <a:spcPts val="0"/>
              </a:spcAft>
              <a:buClr>
                <a:srgbClr val="006096"/>
              </a:buClr>
              <a:buSzPts val="2800"/>
              <a:buChar char="•"/>
            </a:pPr>
            <a:r>
              <a:rPr lang="en-US" sz="2400"/>
              <a:t>Ask a new question that addresses everyone’s needs and allows for multiple creative solutions.</a:t>
            </a:r>
            <a:endParaRPr/>
          </a:p>
        </p:txBody>
      </p:sp>
      <p:pic>
        <p:nvPicPr>
          <p:cNvPr id="268" name="Google Shape;268;gf23f36b03e_0_480">
            <a:extLst>
              <a:ext uri="{C183D7F6-B498-43B3-948B-1728B52AA6E4}">
                <adec:decorative xmlns:adec="http://schemas.microsoft.com/office/drawing/2017/decorative" val="1"/>
              </a:ext>
            </a:extLst>
          </p:cNvPr>
          <p:cNvPicPr preferRelativeResize="0"/>
          <p:nvPr/>
        </p:nvPicPr>
        <p:blipFill rotWithShape="1">
          <a:blip r:embed="rId3">
            <a:alphaModFix/>
          </a:blip>
          <a:srcRect l="38713" t="26121" r="3821" b="48456"/>
          <a:stretch/>
        </p:blipFill>
        <p:spPr>
          <a:xfrm>
            <a:off x="7596367" y="311060"/>
            <a:ext cx="1340285" cy="1512567"/>
          </a:xfrm>
          <a:prstGeom prst="rect">
            <a:avLst/>
          </a:prstGeom>
          <a:noFill/>
          <a:ln>
            <a:noFill/>
          </a:ln>
        </p:spPr>
      </p:pic>
      <p:sp>
        <p:nvSpPr>
          <p:cNvPr id="269" name="Google Shape;269;gf23f36b03e_0_480"/>
          <p:cNvSpPr txBox="1"/>
          <p:nvPr/>
        </p:nvSpPr>
        <p:spPr>
          <a:xfrm>
            <a:off x="3257550" y="1661825"/>
            <a:ext cx="4643400" cy="846600"/>
          </a:xfrm>
          <a:prstGeom prst="rect">
            <a:avLst/>
          </a:prstGeom>
          <a:noFill/>
          <a:ln>
            <a:noFill/>
          </a:ln>
        </p:spPr>
        <p:txBody>
          <a:bodyPr spcFirstLastPara="1" wrap="square" lIns="91425" tIns="91425" rIns="91425" bIns="91425" anchor="t" anchorCtr="0">
            <a:spAutoFit/>
          </a:bodyPr>
          <a:lstStyle/>
          <a:p>
            <a:pPr marL="914400" marR="0" lvl="1" indent="-336550" algn="l" rtl="0">
              <a:lnSpc>
                <a:spcPct val="115000"/>
              </a:lnSpc>
              <a:spcBef>
                <a:spcPts val="0"/>
              </a:spcBef>
              <a:spcAft>
                <a:spcPts val="0"/>
              </a:spcAft>
              <a:buClr>
                <a:schemeClr val="dk2"/>
              </a:buClr>
              <a:buSzPts val="1700"/>
              <a:buFont typeface="Arial"/>
              <a:buChar char="–"/>
            </a:pPr>
            <a:r>
              <a:rPr lang="en-US" sz="2000" b="0" i="1" u="none" strike="noStrike" cap="none">
                <a:solidFill>
                  <a:srgbClr val="006096"/>
                </a:solidFill>
                <a:latin typeface="Calibri"/>
                <a:ea typeface="Calibri"/>
                <a:cs typeface="Calibri"/>
                <a:sym typeface="Calibri"/>
              </a:rPr>
              <a:t>What do they want?</a:t>
            </a:r>
            <a:endParaRPr sz="2000" b="0" i="1" u="none" strike="noStrike" cap="none">
              <a:solidFill>
                <a:srgbClr val="006096"/>
              </a:solidFill>
              <a:latin typeface="Calibri"/>
              <a:ea typeface="Calibri"/>
              <a:cs typeface="Calibri"/>
              <a:sym typeface="Calibri"/>
            </a:endParaRPr>
          </a:p>
          <a:p>
            <a:pPr marL="914400" marR="0" lvl="1" indent="-336550" algn="l" rtl="0">
              <a:lnSpc>
                <a:spcPct val="115000"/>
              </a:lnSpc>
              <a:spcBef>
                <a:spcPts val="0"/>
              </a:spcBef>
              <a:spcAft>
                <a:spcPts val="0"/>
              </a:spcAft>
              <a:buClr>
                <a:schemeClr val="dk2"/>
              </a:buClr>
              <a:buSzPts val="1700"/>
              <a:buFont typeface="Arial"/>
              <a:buChar char="–"/>
            </a:pPr>
            <a:r>
              <a:rPr lang="en-US" sz="2000" b="0" i="1" u="none" strike="noStrike" cap="none">
                <a:solidFill>
                  <a:srgbClr val="006096"/>
                </a:solidFill>
                <a:latin typeface="Calibri"/>
                <a:ea typeface="Calibri"/>
                <a:cs typeface="Calibri"/>
                <a:sym typeface="Calibri"/>
              </a:rPr>
              <a:t>What do they need?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f23f36b03e_0_487"/>
          <p:cNvSpPr txBox="1">
            <a:spLocks noGrp="1"/>
          </p:cNvSpPr>
          <p:nvPr>
            <p:ph type="title"/>
          </p:nvPr>
        </p:nvSpPr>
        <p:spPr>
          <a:xfrm>
            <a:off x="457200" y="385763"/>
            <a:ext cx="8229600" cy="55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Filling in the Holes</a:t>
            </a:r>
            <a:endParaRPr sz="3000" b="0" i="1" dirty="0">
              <a:solidFill>
                <a:srgbClr val="737373"/>
              </a:solidFill>
            </a:endParaRPr>
          </a:p>
        </p:txBody>
      </p:sp>
      <p:sp>
        <p:nvSpPr>
          <p:cNvPr id="275" name="Google Shape;275;gf23f36b03e_0_487"/>
          <p:cNvSpPr txBox="1"/>
          <p:nvPr/>
        </p:nvSpPr>
        <p:spPr>
          <a:xfrm>
            <a:off x="605619" y="1234087"/>
            <a:ext cx="6401237" cy="212260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00"/>
              </a:spcBef>
              <a:spcAft>
                <a:spcPts val="0"/>
              </a:spcAft>
              <a:buClr>
                <a:srgbClr val="000000"/>
              </a:buClr>
              <a:buSzPts val="2400"/>
              <a:buFont typeface="Arial"/>
              <a:buNone/>
            </a:pPr>
            <a:r>
              <a:rPr lang="en-US" sz="2400" b="1" i="0" u="none" strike="noStrike" cap="none" dirty="0">
                <a:solidFill>
                  <a:srgbClr val="006096"/>
                </a:solidFill>
                <a:latin typeface="Calibri"/>
                <a:ea typeface="Calibri"/>
                <a:cs typeface="Calibri"/>
                <a:sym typeface="Calibri"/>
              </a:rPr>
              <a:t>Ask open-ended questions to dive deeper</a:t>
            </a:r>
            <a:endParaRPr sz="2400" b="1" i="0" u="none" strike="noStrike" cap="none" dirty="0">
              <a:solidFill>
                <a:srgbClr val="006096"/>
              </a:solidFill>
              <a:latin typeface="Calibri"/>
              <a:ea typeface="Calibri"/>
              <a:cs typeface="Calibri"/>
              <a:sym typeface="Calibri"/>
            </a:endParaRPr>
          </a:p>
          <a:p>
            <a:pPr marL="457200" marR="0" lvl="0" indent="-330200" algn="l" rtl="0">
              <a:lnSpc>
                <a:spcPct val="150000"/>
              </a:lnSpc>
              <a:spcBef>
                <a:spcPts val="500"/>
              </a:spcBef>
              <a:spcAft>
                <a:spcPts val="0"/>
              </a:spcAft>
              <a:buClr>
                <a:srgbClr val="006096"/>
              </a:buClr>
              <a:buSzPts val="1600"/>
              <a:buFont typeface="Calibri"/>
              <a:buChar char="●"/>
            </a:pPr>
            <a:r>
              <a:rPr lang="en-US" sz="2000" b="0" i="0" u="none" strike="noStrike" cap="none" dirty="0">
                <a:solidFill>
                  <a:srgbClr val="006096"/>
                </a:solidFill>
                <a:latin typeface="Calibri"/>
                <a:ea typeface="Calibri"/>
                <a:cs typeface="Calibri"/>
                <a:sym typeface="Calibri"/>
              </a:rPr>
              <a:t>Can you tell me more about…?</a:t>
            </a:r>
            <a:endParaRPr sz="2000" b="0" i="0" u="none" strike="noStrike" cap="none" dirty="0">
              <a:solidFill>
                <a:srgbClr val="006096"/>
              </a:solidFill>
              <a:latin typeface="Calibri"/>
              <a:ea typeface="Calibri"/>
              <a:cs typeface="Calibri"/>
              <a:sym typeface="Calibri"/>
            </a:endParaRPr>
          </a:p>
          <a:p>
            <a:pPr marL="457200" marR="0" lvl="0" indent="-330200" algn="l" rtl="0">
              <a:lnSpc>
                <a:spcPct val="150000"/>
              </a:lnSpc>
              <a:spcBef>
                <a:spcPts val="0"/>
              </a:spcBef>
              <a:spcAft>
                <a:spcPts val="0"/>
              </a:spcAft>
              <a:buClr>
                <a:srgbClr val="006096"/>
              </a:buClr>
              <a:buSzPts val="1600"/>
              <a:buFont typeface="Calibri"/>
              <a:buChar char="●"/>
            </a:pPr>
            <a:r>
              <a:rPr lang="en-US" sz="2000" b="0" i="0" u="none" strike="noStrike" cap="none" dirty="0">
                <a:solidFill>
                  <a:srgbClr val="006096"/>
                </a:solidFill>
                <a:latin typeface="Calibri"/>
                <a:ea typeface="Calibri"/>
                <a:cs typeface="Calibri"/>
                <a:sym typeface="Calibri"/>
              </a:rPr>
              <a:t>Can you describe what that would look like?</a:t>
            </a:r>
            <a:endParaRPr sz="1400" b="0" i="0" u="none" strike="noStrike" cap="none" dirty="0">
              <a:solidFill>
                <a:srgbClr val="000000"/>
              </a:solidFill>
              <a:latin typeface="Arial"/>
              <a:ea typeface="Arial"/>
              <a:cs typeface="Arial"/>
              <a:sym typeface="Arial"/>
            </a:endParaRPr>
          </a:p>
          <a:p>
            <a:pPr marL="457200" marR="0" lvl="0" indent="-330200" algn="l" rtl="0">
              <a:lnSpc>
                <a:spcPct val="150000"/>
              </a:lnSpc>
              <a:spcBef>
                <a:spcPts val="0"/>
              </a:spcBef>
              <a:spcAft>
                <a:spcPts val="0"/>
              </a:spcAft>
              <a:buClr>
                <a:srgbClr val="006096"/>
              </a:buClr>
              <a:buSzPts val="1600"/>
              <a:buFont typeface="Calibri"/>
              <a:buChar char="●"/>
            </a:pPr>
            <a:r>
              <a:rPr lang="en-US" sz="2000" b="0" i="0" u="none" strike="noStrike" cap="none" dirty="0">
                <a:solidFill>
                  <a:srgbClr val="006096"/>
                </a:solidFill>
                <a:latin typeface="Calibri"/>
                <a:ea typeface="Calibri"/>
                <a:cs typeface="Calibri"/>
                <a:sym typeface="Calibri"/>
              </a:rPr>
              <a:t>Can you talk about how you came to that conclusion?</a:t>
            </a:r>
            <a:endParaRPr sz="1400" b="0" i="0" u="none" strike="noStrike" cap="none" dirty="0">
              <a:solidFill>
                <a:srgbClr val="000000"/>
              </a:solidFill>
              <a:latin typeface="Arial"/>
              <a:ea typeface="Arial"/>
              <a:cs typeface="Arial"/>
              <a:sym typeface="Arial"/>
            </a:endParaRPr>
          </a:p>
        </p:txBody>
      </p:sp>
      <p:pic>
        <p:nvPicPr>
          <p:cNvPr id="3" name="Graphic 2">
            <a:extLst>
              <a:ext uri="{FF2B5EF4-FFF2-40B4-BE49-F238E27FC236}">
                <a16:creationId xmlns:a16="http://schemas.microsoft.com/office/drawing/2014/main" id="{9545F01C-D563-B84C-BEBB-2776E90638B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0" y="1489018"/>
            <a:ext cx="914400" cy="914400"/>
          </a:xfrm>
          <a:prstGeom prst="rect">
            <a:avLst/>
          </a:prstGeom>
        </p:spPr>
      </p:pic>
      <p:pic>
        <p:nvPicPr>
          <p:cNvPr id="7" name="Graphic 6">
            <a:extLst>
              <a:ext uri="{FF2B5EF4-FFF2-40B4-BE49-F238E27FC236}">
                <a16:creationId xmlns:a16="http://schemas.microsoft.com/office/drawing/2014/main" id="{786ED76D-197B-FC4F-B8F3-6B95D3ACFBB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0772" y="2315303"/>
            <a:ext cx="914400" cy="914400"/>
          </a:xfrm>
          <a:prstGeom prst="rect">
            <a:avLst/>
          </a:prstGeom>
        </p:spPr>
      </p:pic>
      <p:pic>
        <p:nvPicPr>
          <p:cNvPr id="9" name="Graphic 8">
            <a:extLst>
              <a:ext uri="{FF2B5EF4-FFF2-40B4-BE49-F238E27FC236}">
                <a16:creationId xmlns:a16="http://schemas.microsoft.com/office/drawing/2014/main" id="{EAFDBA15-509B-1F46-B37C-086381A8383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340259">
            <a:off x="6889690" y="1116879"/>
            <a:ext cx="914400" cy="914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f23f36b03e_0_492"/>
          <p:cNvSpPr txBox="1">
            <a:spLocks noGrp="1"/>
          </p:cNvSpPr>
          <p:nvPr>
            <p:ph type="title"/>
          </p:nvPr>
        </p:nvSpPr>
        <p:spPr>
          <a:xfrm>
            <a:off x="457200" y="385763"/>
            <a:ext cx="8229600" cy="55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Moving from Wants to Needs</a:t>
            </a:r>
            <a:endParaRPr sz="3000" b="0" i="1" dirty="0">
              <a:solidFill>
                <a:srgbClr val="737373"/>
              </a:solidFill>
            </a:endParaRPr>
          </a:p>
        </p:txBody>
      </p:sp>
      <p:grpSp>
        <p:nvGrpSpPr>
          <p:cNvPr id="2" name="Group 1" descr="Picture of an iceberg with the tip showing above the water line and a larger portion under the water line. Above the water line it says &quot;What you want&quot; and below the water line it says &quot;Why you want it&quot;.">
            <a:extLst>
              <a:ext uri="{FF2B5EF4-FFF2-40B4-BE49-F238E27FC236}">
                <a16:creationId xmlns:a16="http://schemas.microsoft.com/office/drawing/2014/main" id="{50888693-FC30-4A64-8C2C-A0DA6D19EA38}"/>
              </a:ext>
            </a:extLst>
          </p:cNvPr>
          <p:cNvGrpSpPr/>
          <p:nvPr/>
        </p:nvGrpSpPr>
        <p:grpSpPr>
          <a:xfrm>
            <a:off x="1765737" y="1065399"/>
            <a:ext cx="5163226" cy="3381341"/>
            <a:chOff x="1765737" y="1065399"/>
            <a:chExt cx="5163226" cy="3381341"/>
          </a:xfrm>
        </p:grpSpPr>
        <p:pic>
          <p:nvPicPr>
            <p:cNvPr id="281" name="Google Shape;281;gf23f36b03e_0_492" descr="Picture of an iceberg with the tip showing above the water line and a larger portion under the water line. Above the water line it says &quot;What you want&quot; and below the water line it says &quot;Why you want it&quot;."/>
            <p:cNvPicPr preferRelativeResize="0"/>
            <p:nvPr/>
          </p:nvPicPr>
          <p:blipFill rotWithShape="1">
            <a:blip r:embed="rId3">
              <a:alphaModFix/>
            </a:blip>
            <a:srcRect/>
            <a:stretch/>
          </p:blipFill>
          <p:spPr>
            <a:xfrm>
              <a:off x="1765737" y="1065399"/>
              <a:ext cx="5163226" cy="3381341"/>
            </a:xfrm>
            <a:prstGeom prst="rect">
              <a:avLst/>
            </a:prstGeom>
            <a:noFill/>
            <a:ln>
              <a:noFill/>
            </a:ln>
          </p:spPr>
        </p:pic>
        <p:sp>
          <p:nvSpPr>
            <p:cNvPr id="282" name="Google Shape;282;gf23f36b03e_0_492"/>
            <p:cNvSpPr txBox="1"/>
            <p:nvPr/>
          </p:nvSpPr>
          <p:spPr>
            <a:xfrm>
              <a:off x="4014462" y="1096205"/>
              <a:ext cx="1933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What you want</a:t>
              </a:r>
              <a:endParaRPr sz="2000" b="1" i="0" u="none" strike="noStrike" cap="none" dirty="0">
                <a:solidFill>
                  <a:srgbClr val="000000"/>
                </a:solidFill>
                <a:latin typeface="Calibri"/>
                <a:ea typeface="Calibri"/>
                <a:cs typeface="Calibri"/>
                <a:sym typeface="Calibri"/>
              </a:endParaRPr>
            </a:p>
          </p:txBody>
        </p:sp>
        <p:cxnSp>
          <p:nvCxnSpPr>
            <p:cNvPr id="283" name="Google Shape;283;gf23f36b03e_0_492">
              <a:extLst>
                <a:ext uri="{C183D7F6-B498-43B3-948B-1728B52AA6E4}">
                  <adec:decorative xmlns:adec="http://schemas.microsoft.com/office/drawing/2017/decorative" val="1"/>
                </a:ext>
              </a:extLst>
            </p:cNvPr>
            <p:cNvCxnSpPr/>
            <p:nvPr/>
          </p:nvCxnSpPr>
          <p:spPr>
            <a:xfrm flipH="1">
              <a:off x="4014462" y="1533930"/>
              <a:ext cx="462900" cy="273600"/>
            </a:xfrm>
            <a:prstGeom prst="straightConnector1">
              <a:avLst/>
            </a:prstGeom>
            <a:noFill/>
            <a:ln w="9525" cap="flat" cmpd="sng">
              <a:solidFill>
                <a:schemeClr val="dk2"/>
              </a:solidFill>
              <a:prstDash val="solid"/>
              <a:round/>
              <a:headEnd type="none" w="sm" len="sm"/>
              <a:tailEnd type="triangle" w="med" len="med"/>
            </a:ln>
          </p:spPr>
        </p:cxnSp>
        <p:sp>
          <p:nvSpPr>
            <p:cNvPr id="289" name="Google Shape;289;gf23f36b03e_0_492"/>
            <p:cNvSpPr txBox="1"/>
            <p:nvPr/>
          </p:nvSpPr>
          <p:spPr>
            <a:xfrm>
              <a:off x="4347350" y="2304230"/>
              <a:ext cx="2142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Why you want it</a:t>
              </a:r>
              <a:endParaRPr sz="2000" b="1" i="0" u="none" strike="noStrike" cap="none" dirty="0">
                <a:solidFill>
                  <a:srgbClr val="000000"/>
                </a:solidFill>
                <a:latin typeface="Calibri"/>
                <a:ea typeface="Calibri"/>
                <a:cs typeface="Calibri"/>
                <a:sym typeface="Calibri"/>
              </a:endParaRPr>
            </a:p>
          </p:txBody>
        </p:sp>
        <p:sp>
          <p:nvSpPr>
            <p:cNvPr id="284" name="Google Shape;284;gf23f36b03e_0_492"/>
            <p:cNvSpPr txBox="1"/>
            <p:nvPr/>
          </p:nvSpPr>
          <p:spPr>
            <a:xfrm>
              <a:off x="4325499" y="3172830"/>
              <a:ext cx="1143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Calibri"/>
                  <a:ea typeface="Calibri"/>
                  <a:cs typeface="Calibri"/>
                  <a:sym typeface="Calibri"/>
                </a:rPr>
                <a:t>Fears</a:t>
              </a:r>
              <a:endParaRPr sz="2400" b="1" i="0" u="none" strike="noStrike" cap="none" dirty="0">
                <a:solidFill>
                  <a:srgbClr val="FFFFFF"/>
                </a:solidFill>
                <a:latin typeface="Calibri"/>
                <a:ea typeface="Calibri"/>
                <a:cs typeface="Calibri"/>
                <a:sym typeface="Calibri"/>
              </a:endParaRPr>
            </a:p>
          </p:txBody>
        </p:sp>
        <p:sp>
          <p:nvSpPr>
            <p:cNvPr id="288" name="Google Shape;288;gf23f36b03e_0_492"/>
            <p:cNvSpPr txBox="1"/>
            <p:nvPr/>
          </p:nvSpPr>
          <p:spPr>
            <a:xfrm>
              <a:off x="5011537" y="2667518"/>
              <a:ext cx="17511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Calibri"/>
                  <a:ea typeface="Calibri"/>
                  <a:cs typeface="Calibri"/>
                  <a:sym typeface="Calibri"/>
                </a:rPr>
                <a:t>Experiences</a:t>
              </a:r>
              <a:endParaRPr sz="2400" b="1" i="0" u="none" strike="noStrike" cap="none" dirty="0">
                <a:solidFill>
                  <a:srgbClr val="FFFFFF"/>
                </a:solidFill>
                <a:latin typeface="Calibri"/>
                <a:ea typeface="Calibri"/>
                <a:cs typeface="Calibri"/>
                <a:sym typeface="Calibri"/>
              </a:endParaRPr>
            </a:p>
          </p:txBody>
        </p:sp>
        <p:sp>
          <p:nvSpPr>
            <p:cNvPr id="287" name="Google Shape;287;gf23f36b03e_0_492"/>
            <p:cNvSpPr txBox="1"/>
            <p:nvPr/>
          </p:nvSpPr>
          <p:spPr>
            <a:xfrm>
              <a:off x="5395787" y="3495280"/>
              <a:ext cx="14274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Calibri"/>
                  <a:ea typeface="Calibri"/>
                  <a:cs typeface="Calibri"/>
                  <a:sym typeface="Calibri"/>
                </a:rPr>
                <a:t>Concerns</a:t>
              </a:r>
              <a:endParaRPr sz="2400" b="1" i="0" u="none" strike="noStrike" cap="none">
                <a:solidFill>
                  <a:srgbClr val="FFFFFF"/>
                </a:solidFill>
                <a:latin typeface="Calibri"/>
                <a:ea typeface="Calibri"/>
                <a:cs typeface="Calibri"/>
                <a:sym typeface="Calibri"/>
              </a:endParaRPr>
            </a:p>
          </p:txBody>
        </p:sp>
        <p:sp>
          <p:nvSpPr>
            <p:cNvPr id="286" name="Google Shape;286;gf23f36b03e_0_492"/>
            <p:cNvSpPr txBox="1"/>
            <p:nvPr/>
          </p:nvSpPr>
          <p:spPr>
            <a:xfrm>
              <a:off x="1914912" y="3449880"/>
              <a:ext cx="1143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Calibri"/>
                  <a:ea typeface="Calibri"/>
                  <a:cs typeface="Calibri"/>
                  <a:sym typeface="Calibri"/>
                </a:rPr>
                <a:t>Beliefs</a:t>
              </a:r>
              <a:endParaRPr sz="2400" b="1" i="0" u="none" strike="noStrike" cap="none">
                <a:solidFill>
                  <a:srgbClr val="FFFFFF"/>
                </a:solidFill>
                <a:latin typeface="Calibri"/>
                <a:ea typeface="Calibri"/>
                <a:cs typeface="Calibri"/>
                <a:sym typeface="Calibri"/>
              </a:endParaRPr>
            </a:p>
          </p:txBody>
        </p:sp>
        <p:sp>
          <p:nvSpPr>
            <p:cNvPr id="285" name="Google Shape;285;gf23f36b03e_0_492"/>
            <p:cNvSpPr txBox="1"/>
            <p:nvPr/>
          </p:nvSpPr>
          <p:spPr>
            <a:xfrm>
              <a:off x="3868537" y="3804930"/>
              <a:ext cx="1143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Calibri"/>
                  <a:ea typeface="Calibri"/>
                  <a:cs typeface="Calibri"/>
                  <a:sym typeface="Calibri"/>
                </a:rPr>
                <a:t>Values</a:t>
              </a:r>
              <a:endParaRPr sz="2400" b="1" i="0" u="none" strike="noStrike" cap="none">
                <a:solidFill>
                  <a:srgbClr val="FFFFFF"/>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title"/>
          </p:nvPr>
        </p:nvSpPr>
        <p:spPr>
          <a:xfrm>
            <a:off x="457200" y="385763"/>
            <a:ext cx="8229600" cy="55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8611"/>
              <a:buNone/>
            </a:pPr>
            <a:r>
              <a:rPr lang="en-US" dirty="0">
                <a:solidFill>
                  <a:srgbClr val="0078C8"/>
                </a:solidFill>
              </a:rPr>
              <a:t>The Conflict Resolution Program</a:t>
            </a:r>
            <a:r>
              <a:rPr lang="en-US" dirty="0"/>
              <a:t> </a:t>
            </a:r>
            <a:endParaRPr dirty="0"/>
          </a:p>
        </p:txBody>
      </p:sp>
      <p:sp>
        <p:nvSpPr>
          <p:cNvPr id="159" name="Google Shape;159;p2"/>
          <p:cNvSpPr txBox="1">
            <a:spLocks noGrp="1"/>
          </p:cNvSpPr>
          <p:nvPr>
            <p:ph type="body" idx="1"/>
          </p:nvPr>
        </p:nvSpPr>
        <p:spPr>
          <a:xfrm>
            <a:off x="634200" y="1271250"/>
            <a:ext cx="7875600" cy="2601000"/>
          </a:xfrm>
          <a:prstGeom prst="rect">
            <a:avLst/>
          </a:prstGeom>
          <a:noFill/>
          <a:ln>
            <a:noFill/>
          </a:ln>
        </p:spPr>
        <p:txBody>
          <a:bodyPr spcFirstLastPara="1" wrap="square" lIns="91425" tIns="45700" rIns="91425" bIns="45700" anchor="t" anchorCtr="0">
            <a:noAutofit/>
          </a:bodyPr>
          <a:lstStyle/>
          <a:p>
            <a:pPr marL="342891" lvl="0" indent="-342891" algn="l" rtl="0">
              <a:lnSpc>
                <a:spcPct val="100000"/>
              </a:lnSpc>
              <a:spcBef>
                <a:spcPts val="560"/>
              </a:spcBef>
              <a:spcAft>
                <a:spcPts val="0"/>
              </a:spcAft>
              <a:buSzPts val="2800"/>
              <a:buChar char="•"/>
            </a:pPr>
            <a:r>
              <a:rPr lang="en-US" sz="2400"/>
              <a:t>SPARC- Mediation for special education related disputes</a:t>
            </a:r>
            <a:endParaRPr/>
          </a:p>
          <a:p>
            <a:pPr marL="342891" lvl="0" indent="-342891" algn="l" rtl="0">
              <a:lnSpc>
                <a:spcPct val="100000"/>
              </a:lnSpc>
              <a:spcBef>
                <a:spcPts val="560"/>
              </a:spcBef>
              <a:spcAft>
                <a:spcPts val="0"/>
              </a:spcAft>
              <a:buSzPts val="2800"/>
              <a:buChar char="•"/>
            </a:pPr>
            <a:r>
              <a:rPr lang="en-US" sz="2400"/>
              <a:t>IEP Meeting Facilitation </a:t>
            </a:r>
            <a:endParaRPr sz="2400"/>
          </a:p>
          <a:p>
            <a:pPr marL="342891" lvl="0" indent="-342891" algn="l" rtl="0">
              <a:lnSpc>
                <a:spcPct val="100000"/>
              </a:lnSpc>
              <a:spcBef>
                <a:spcPts val="560"/>
              </a:spcBef>
              <a:spcAft>
                <a:spcPts val="0"/>
              </a:spcAft>
              <a:buSzPts val="2800"/>
              <a:buChar char="•"/>
            </a:pPr>
            <a:r>
              <a:rPr lang="en-US" sz="2400"/>
              <a:t>Design Customized Trainings </a:t>
            </a:r>
            <a:endParaRPr/>
          </a:p>
          <a:p>
            <a:pPr marL="342891" lvl="0" indent="-342891" algn="l" rtl="0">
              <a:lnSpc>
                <a:spcPct val="100000"/>
              </a:lnSpc>
              <a:spcBef>
                <a:spcPts val="560"/>
              </a:spcBef>
              <a:spcAft>
                <a:spcPts val="0"/>
              </a:spcAft>
              <a:buSzPts val="2800"/>
              <a:buChar char="•"/>
            </a:pPr>
            <a:r>
              <a:rPr lang="en-US" sz="2400"/>
              <a:t>Free Resources:</a:t>
            </a:r>
            <a:endParaRPr/>
          </a:p>
        </p:txBody>
      </p:sp>
      <p:sp>
        <p:nvSpPr>
          <p:cNvPr id="158" name="Google Shape;158;p2"/>
          <p:cNvSpPr txBox="1">
            <a:spLocks noGrp="1"/>
          </p:cNvSpPr>
          <p:nvPr>
            <p:ph type="body" idx="2"/>
          </p:nvPr>
        </p:nvSpPr>
        <p:spPr>
          <a:xfrm>
            <a:off x="2938552" y="2920850"/>
            <a:ext cx="5922300" cy="414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1800" u="sng">
                <a:solidFill>
                  <a:schemeClr val="hlink"/>
                </a:solidFill>
                <a:hlinkClick r:id="rId3"/>
              </a:rPr>
              <a:t>https://www.bidenschool.udel.edu/ipa/serving-delaware/crp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f23f36b03e_0_505"/>
          <p:cNvSpPr txBox="1">
            <a:spLocks noGrp="1"/>
          </p:cNvSpPr>
          <p:nvPr>
            <p:ph type="title"/>
          </p:nvPr>
        </p:nvSpPr>
        <p:spPr>
          <a:xfrm>
            <a:off x="321590" y="258257"/>
            <a:ext cx="8229600" cy="924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Moving from Wants to Needs (cont.)</a:t>
            </a:r>
            <a:endParaRPr sz="3000" b="0" i="1" dirty="0">
              <a:solidFill>
                <a:srgbClr val="737373"/>
              </a:solidFill>
            </a:endParaRPr>
          </a:p>
        </p:txBody>
      </p:sp>
      <p:sp>
        <p:nvSpPr>
          <p:cNvPr id="297" name="Google Shape;297;gf23f36b03e_0_505"/>
          <p:cNvSpPr txBox="1"/>
          <p:nvPr/>
        </p:nvSpPr>
        <p:spPr>
          <a:xfrm>
            <a:off x="457200" y="1267063"/>
            <a:ext cx="349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4A86E8"/>
                </a:solidFill>
                <a:latin typeface="Calibri"/>
                <a:ea typeface="Calibri"/>
                <a:cs typeface="Calibri"/>
                <a:sym typeface="Calibri"/>
              </a:rPr>
              <a:t>I want a smaller meeting. </a:t>
            </a:r>
            <a:endParaRPr sz="1400" b="1" i="0" u="none" strike="noStrike" cap="none" dirty="0">
              <a:solidFill>
                <a:srgbClr val="4A86E8"/>
              </a:solidFill>
              <a:latin typeface="Arial"/>
              <a:ea typeface="Arial"/>
              <a:cs typeface="Arial"/>
              <a:sym typeface="Arial"/>
            </a:endParaRPr>
          </a:p>
        </p:txBody>
      </p:sp>
      <p:cxnSp>
        <p:nvCxnSpPr>
          <p:cNvPr id="299" name="Google Shape;299;gf23f36b03e_0_505" descr="Arrow pointing down"/>
          <p:cNvCxnSpPr/>
          <p:nvPr/>
        </p:nvCxnSpPr>
        <p:spPr>
          <a:xfrm flipH="1">
            <a:off x="1962575" y="1744950"/>
            <a:ext cx="3600" cy="475500"/>
          </a:xfrm>
          <a:prstGeom prst="straightConnector1">
            <a:avLst/>
          </a:prstGeom>
          <a:noFill/>
          <a:ln w="9525" cap="flat" cmpd="sng">
            <a:solidFill>
              <a:schemeClr val="dk1"/>
            </a:solidFill>
            <a:prstDash val="solid"/>
            <a:round/>
            <a:headEnd type="none" w="sm" len="sm"/>
            <a:tailEnd type="triangle" w="med" len="med"/>
          </a:ln>
        </p:spPr>
      </p:cxnSp>
      <p:sp>
        <p:nvSpPr>
          <p:cNvPr id="295" name="Google Shape;295;gf23f36b03e_0_505"/>
          <p:cNvSpPr txBox="1"/>
          <p:nvPr/>
        </p:nvSpPr>
        <p:spPr>
          <a:xfrm>
            <a:off x="457200" y="2160563"/>
            <a:ext cx="349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dirty="0">
                <a:solidFill>
                  <a:srgbClr val="4A86E8"/>
                </a:solidFill>
                <a:latin typeface="Calibri"/>
                <a:ea typeface="Calibri"/>
                <a:cs typeface="Calibri"/>
                <a:sym typeface="Calibri"/>
              </a:rPr>
              <a:t>I need to feel heard. </a:t>
            </a:r>
            <a:endParaRPr sz="1400" b="1" i="1" u="none" strike="noStrike" cap="none" dirty="0">
              <a:solidFill>
                <a:srgbClr val="4A86E8"/>
              </a:solidFill>
              <a:latin typeface="Arial"/>
              <a:ea typeface="Arial"/>
              <a:cs typeface="Arial"/>
              <a:sym typeface="Arial"/>
            </a:endParaRPr>
          </a:p>
        </p:txBody>
      </p:sp>
      <p:sp>
        <p:nvSpPr>
          <p:cNvPr id="298" name="Google Shape;298;gf23f36b03e_0_505"/>
          <p:cNvSpPr txBox="1"/>
          <p:nvPr/>
        </p:nvSpPr>
        <p:spPr>
          <a:xfrm>
            <a:off x="4920300" y="1267050"/>
            <a:ext cx="349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BF9000"/>
                </a:solidFill>
                <a:latin typeface="Calibri"/>
                <a:ea typeface="Calibri"/>
                <a:cs typeface="Calibri"/>
                <a:sym typeface="Calibri"/>
              </a:rPr>
              <a:t>I want a bigger meeting.</a:t>
            </a:r>
            <a:r>
              <a:rPr lang="en-US" sz="2400" b="1" i="0" u="none" strike="noStrike" cap="none">
                <a:solidFill>
                  <a:srgbClr val="F1C232"/>
                </a:solidFill>
                <a:latin typeface="Calibri"/>
                <a:ea typeface="Calibri"/>
                <a:cs typeface="Calibri"/>
                <a:sym typeface="Calibri"/>
              </a:rPr>
              <a:t> </a:t>
            </a:r>
            <a:endParaRPr sz="1400" b="1" i="0" u="none" strike="noStrike" cap="none">
              <a:solidFill>
                <a:srgbClr val="F1C232"/>
              </a:solidFill>
              <a:latin typeface="Arial"/>
              <a:ea typeface="Arial"/>
              <a:cs typeface="Arial"/>
              <a:sym typeface="Arial"/>
            </a:endParaRPr>
          </a:p>
        </p:txBody>
      </p:sp>
      <p:cxnSp>
        <p:nvCxnSpPr>
          <p:cNvPr id="300" name="Google Shape;300;gf23f36b03e_0_505" descr="Arrow pointing down"/>
          <p:cNvCxnSpPr/>
          <p:nvPr/>
        </p:nvCxnSpPr>
        <p:spPr>
          <a:xfrm flipH="1">
            <a:off x="6666150" y="1744950"/>
            <a:ext cx="3600" cy="475500"/>
          </a:xfrm>
          <a:prstGeom prst="straightConnector1">
            <a:avLst/>
          </a:prstGeom>
          <a:noFill/>
          <a:ln w="9525" cap="flat" cmpd="sng">
            <a:solidFill>
              <a:schemeClr val="dk1"/>
            </a:solidFill>
            <a:prstDash val="solid"/>
            <a:round/>
            <a:headEnd type="none" w="sm" len="sm"/>
            <a:tailEnd type="triangle" w="med" len="med"/>
          </a:ln>
        </p:spPr>
      </p:cxnSp>
      <p:sp>
        <p:nvSpPr>
          <p:cNvPr id="296" name="Google Shape;296;gf23f36b03e_0_505"/>
          <p:cNvSpPr txBox="1"/>
          <p:nvPr/>
        </p:nvSpPr>
        <p:spPr>
          <a:xfrm>
            <a:off x="4805100" y="2160550"/>
            <a:ext cx="38169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rgbClr val="BF9000"/>
                </a:solidFill>
                <a:latin typeface="Calibri"/>
                <a:ea typeface="Calibri"/>
                <a:cs typeface="Calibri"/>
                <a:sym typeface="Calibri"/>
              </a:rPr>
              <a:t>I value diverse perspectives.</a:t>
            </a:r>
            <a:r>
              <a:rPr lang="en-US" sz="2400" b="1" i="1" u="none" strike="noStrike" cap="none">
                <a:solidFill>
                  <a:srgbClr val="F1C232"/>
                </a:solidFill>
                <a:latin typeface="Calibri"/>
                <a:ea typeface="Calibri"/>
                <a:cs typeface="Calibri"/>
                <a:sym typeface="Calibri"/>
              </a:rPr>
              <a:t> </a:t>
            </a:r>
            <a:endParaRPr sz="1400" b="1" i="1" u="none" strike="noStrike" cap="none">
              <a:solidFill>
                <a:srgbClr val="F1C23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f23f36b03e_0_515"/>
          <p:cNvSpPr txBox="1">
            <a:spLocks noGrp="1"/>
          </p:cNvSpPr>
          <p:nvPr>
            <p:ph type="title"/>
          </p:nvPr>
        </p:nvSpPr>
        <p:spPr>
          <a:xfrm>
            <a:off x="558815" y="258257"/>
            <a:ext cx="8229600" cy="924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Asking a New Question</a:t>
            </a:r>
            <a:endParaRPr sz="3000" b="0" i="1" dirty="0">
              <a:solidFill>
                <a:srgbClr val="737373"/>
              </a:solidFill>
            </a:endParaRPr>
          </a:p>
        </p:txBody>
      </p:sp>
      <p:sp>
        <p:nvSpPr>
          <p:cNvPr id="306" name="Google Shape;306;gf23f36b03e_0_515"/>
          <p:cNvSpPr txBox="1">
            <a:spLocks noGrp="1"/>
          </p:cNvSpPr>
          <p:nvPr>
            <p:ph type="body" idx="1"/>
          </p:nvPr>
        </p:nvSpPr>
        <p:spPr>
          <a:xfrm>
            <a:off x="473750" y="1337850"/>
            <a:ext cx="7941900" cy="92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400"/>
              <a:t>Draft a question that will address both people’s underlying needs and generate creative solutions. </a:t>
            </a:r>
            <a:endParaRPr sz="2800"/>
          </a:p>
        </p:txBody>
      </p:sp>
      <p:pic>
        <p:nvPicPr>
          <p:cNvPr id="307" name="Google Shape;307;gf23f36b03e_0_515">
            <a:extLst>
              <a:ext uri="{C183D7F6-B498-43B3-948B-1728B52AA6E4}">
                <adec:decorative xmlns:adec="http://schemas.microsoft.com/office/drawing/2017/decorative" val="1"/>
              </a:ext>
            </a:extLst>
          </p:cNvPr>
          <p:cNvPicPr preferRelativeResize="0"/>
          <p:nvPr/>
        </p:nvPicPr>
        <p:blipFill rotWithShape="1">
          <a:blip r:embed="rId3">
            <a:alphaModFix/>
          </a:blip>
          <a:srcRect t="19716" r="3920" b="9667"/>
          <a:stretch/>
        </p:blipFill>
        <p:spPr>
          <a:xfrm>
            <a:off x="2240506" y="2571738"/>
            <a:ext cx="4185346" cy="1515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f23f36b03e_0_521"/>
          <p:cNvSpPr txBox="1">
            <a:spLocks noGrp="1"/>
          </p:cNvSpPr>
          <p:nvPr>
            <p:ph type="title"/>
          </p:nvPr>
        </p:nvSpPr>
        <p:spPr>
          <a:xfrm>
            <a:off x="321590" y="258257"/>
            <a:ext cx="8229600" cy="924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Asking a New Question (cont.)</a:t>
            </a:r>
            <a:endParaRPr sz="3000" b="0" i="1" dirty="0">
              <a:solidFill>
                <a:srgbClr val="737373"/>
              </a:solidFill>
            </a:endParaRPr>
          </a:p>
        </p:txBody>
      </p:sp>
      <p:sp>
        <p:nvSpPr>
          <p:cNvPr id="318" name="Google Shape;318;gf23f36b03e_0_521"/>
          <p:cNvSpPr txBox="1"/>
          <p:nvPr/>
        </p:nvSpPr>
        <p:spPr>
          <a:xfrm>
            <a:off x="457200" y="1267063"/>
            <a:ext cx="349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4A86E8"/>
                </a:solidFill>
                <a:latin typeface="Calibri"/>
                <a:ea typeface="Calibri"/>
                <a:cs typeface="Calibri"/>
                <a:sym typeface="Calibri"/>
              </a:rPr>
              <a:t>I want a smaller meeting. </a:t>
            </a:r>
            <a:endParaRPr sz="1400" b="1" i="0" u="none" strike="noStrike" cap="none">
              <a:solidFill>
                <a:srgbClr val="4A86E8"/>
              </a:solidFill>
              <a:latin typeface="Arial"/>
              <a:ea typeface="Arial"/>
              <a:cs typeface="Arial"/>
              <a:sym typeface="Arial"/>
            </a:endParaRPr>
          </a:p>
        </p:txBody>
      </p:sp>
      <p:cxnSp>
        <p:nvCxnSpPr>
          <p:cNvPr id="320" name="Google Shape;320;gf23f36b03e_0_521" descr="Arrow pointing down"/>
          <p:cNvCxnSpPr/>
          <p:nvPr/>
        </p:nvCxnSpPr>
        <p:spPr>
          <a:xfrm flipH="1">
            <a:off x="1962575" y="1744950"/>
            <a:ext cx="3600" cy="475500"/>
          </a:xfrm>
          <a:prstGeom prst="straightConnector1">
            <a:avLst/>
          </a:prstGeom>
          <a:noFill/>
          <a:ln w="9525" cap="flat" cmpd="sng">
            <a:solidFill>
              <a:schemeClr val="dk1"/>
            </a:solidFill>
            <a:prstDash val="solid"/>
            <a:round/>
            <a:headEnd type="none" w="sm" len="sm"/>
            <a:tailEnd type="triangle" w="med" len="med"/>
          </a:ln>
        </p:spPr>
      </p:cxnSp>
      <p:sp>
        <p:nvSpPr>
          <p:cNvPr id="314" name="Google Shape;314;gf23f36b03e_0_521"/>
          <p:cNvSpPr txBox="1"/>
          <p:nvPr/>
        </p:nvSpPr>
        <p:spPr>
          <a:xfrm>
            <a:off x="457200" y="2160563"/>
            <a:ext cx="349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rgbClr val="4A86E8"/>
                </a:solidFill>
                <a:latin typeface="Calibri"/>
                <a:ea typeface="Calibri"/>
                <a:cs typeface="Calibri"/>
                <a:sym typeface="Calibri"/>
              </a:rPr>
              <a:t>I need to feel heard. </a:t>
            </a:r>
            <a:endParaRPr sz="1400" b="1" i="1" u="none" strike="noStrike" cap="none">
              <a:solidFill>
                <a:srgbClr val="4A86E8"/>
              </a:solidFill>
              <a:latin typeface="Arial"/>
              <a:ea typeface="Arial"/>
              <a:cs typeface="Arial"/>
              <a:sym typeface="Arial"/>
            </a:endParaRPr>
          </a:p>
        </p:txBody>
      </p:sp>
      <p:cxnSp>
        <p:nvCxnSpPr>
          <p:cNvPr id="316" name="Google Shape;316;gf23f36b03e_0_521" descr="Arrow pointing down"/>
          <p:cNvCxnSpPr/>
          <p:nvPr/>
        </p:nvCxnSpPr>
        <p:spPr>
          <a:xfrm>
            <a:off x="2125075" y="2707100"/>
            <a:ext cx="555000" cy="487200"/>
          </a:xfrm>
          <a:prstGeom prst="straightConnector1">
            <a:avLst/>
          </a:prstGeom>
          <a:noFill/>
          <a:ln w="9525" cap="flat" cmpd="sng">
            <a:solidFill>
              <a:schemeClr val="dk1"/>
            </a:solidFill>
            <a:prstDash val="solid"/>
            <a:round/>
            <a:headEnd type="none" w="sm" len="sm"/>
            <a:tailEnd type="triangle" w="med" len="med"/>
          </a:ln>
        </p:spPr>
      </p:cxnSp>
      <p:sp>
        <p:nvSpPr>
          <p:cNvPr id="319" name="Google Shape;319;gf23f36b03e_0_521"/>
          <p:cNvSpPr txBox="1"/>
          <p:nvPr/>
        </p:nvSpPr>
        <p:spPr>
          <a:xfrm>
            <a:off x="4920300" y="1267050"/>
            <a:ext cx="349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BF9000"/>
                </a:solidFill>
                <a:latin typeface="Calibri"/>
                <a:ea typeface="Calibri"/>
                <a:cs typeface="Calibri"/>
                <a:sym typeface="Calibri"/>
              </a:rPr>
              <a:t>I want a bigger meeting. </a:t>
            </a:r>
            <a:endParaRPr sz="1400" b="1" i="0" u="none" strike="noStrike" cap="none">
              <a:solidFill>
                <a:srgbClr val="BF9000"/>
              </a:solidFill>
              <a:latin typeface="Arial"/>
              <a:ea typeface="Arial"/>
              <a:cs typeface="Arial"/>
              <a:sym typeface="Arial"/>
            </a:endParaRPr>
          </a:p>
        </p:txBody>
      </p:sp>
      <p:cxnSp>
        <p:nvCxnSpPr>
          <p:cNvPr id="321" name="Google Shape;321;gf23f36b03e_0_521" descr="Arrow pointing down"/>
          <p:cNvCxnSpPr/>
          <p:nvPr/>
        </p:nvCxnSpPr>
        <p:spPr>
          <a:xfrm flipH="1">
            <a:off x="6666150" y="1744950"/>
            <a:ext cx="3600" cy="475500"/>
          </a:xfrm>
          <a:prstGeom prst="straightConnector1">
            <a:avLst/>
          </a:prstGeom>
          <a:noFill/>
          <a:ln w="9525" cap="flat" cmpd="sng">
            <a:solidFill>
              <a:schemeClr val="dk1"/>
            </a:solidFill>
            <a:prstDash val="solid"/>
            <a:round/>
            <a:headEnd type="none" w="sm" len="sm"/>
            <a:tailEnd type="triangle" w="med" len="med"/>
          </a:ln>
        </p:spPr>
      </p:cxnSp>
      <p:sp>
        <p:nvSpPr>
          <p:cNvPr id="315" name="Google Shape;315;gf23f36b03e_0_521"/>
          <p:cNvSpPr txBox="1"/>
          <p:nvPr/>
        </p:nvSpPr>
        <p:spPr>
          <a:xfrm>
            <a:off x="4805100" y="2160550"/>
            <a:ext cx="38169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rgbClr val="BF9000"/>
                </a:solidFill>
                <a:latin typeface="Calibri"/>
                <a:ea typeface="Calibri"/>
                <a:cs typeface="Calibri"/>
                <a:sym typeface="Calibri"/>
              </a:rPr>
              <a:t>I value diverse perspectives.</a:t>
            </a:r>
            <a:r>
              <a:rPr lang="en-US" sz="2400" b="1" i="1" u="none" strike="noStrike" cap="none">
                <a:solidFill>
                  <a:srgbClr val="F1C232"/>
                </a:solidFill>
                <a:latin typeface="Calibri"/>
                <a:ea typeface="Calibri"/>
                <a:cs typeface="Calibri"/>
                <a:sym typeface="Calibri"/>
              </a:rPr>
              <a:t> </a:t>
            </a:r>
            <a:endParaRPr sz="1400" b="1" i="1" u="none" strike="noStrike" cap="none">
              <a:solidFill>
                <a:srgbClr val="F1C232"/>
              </a:solidFill>
              <a:latin typeface="Arial"/>
              <a:ea typeface="Arial"/>
              <a:cs typeface="Arial"/>
              <a:sym typeface="Arial"/>
            </a:endParaRPr>
          </a:p>
        </p:txBody>
      </p:sp>
      <p:cxnSp>
        <p:nvCxnSpPr>
          <p:cNvPr id="317" name="Google Shape;317;gf23f36b03e_0_521" descr="Arrow pointing down"/>
          <p:cNvCxnSpPr/>
          <p:nvPr/>
        </p:nvCxnSpPr>
        <p:spPr>
          <a:xfrm flipH="1">
            <a:off x="6121525" y="2707100"/>
            <a:ext cx="555000" cy="487200"/>
          </a:xfrm>
          <a:prstGeom prst="straightConnector1">
            <a:avLst/>
          </a:prstGeom>
          <a:noFill/>
          <a:ln w="9525" cap="flat" cmpd="sng">
            <a:solidFill>
              <a:schemeClr val="dk1"/>
            </a:solidFill>
            <a:prstDash val="solid"/>
            <a:round/>
            <a:headEnd type="none" w="sm" len="sm"/>
            <a:tailEnd type="triangle" w="med" len="med"/>
          </a:ln>
        </p:spPr>
      </p:cxnSp>
      <p:sp>
        <p:nvSpPr>
          <p:cNvPr id="313" name="Google Shape;313;gf23f36b03e_0_521"/>
          <p:cNvSpPr txBox="1"/>
          <p:nvPr/>
        </p:nvSpPr>
        <p:spPr>
          <a:xfrm>
            <a:off x="1201650" y="3148775"/>
            <a:ext cx="67407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chemeClr val="accent4"/>
                </a:solidFill>
                <a:latin typeface="Calibri"/>
                <a:ea typeface="Calibri"/>
                <a:cs typeface="Calibri"/>
                <a:sym typeface="Calibri"/>
              </a:rPr>
              <a:t>How can we hold a meeting so that all necessary participants can attend and have an opportunity to speak and feel heard?</a:t>
            </a:r>
            <a:endParaRPr sz="1400" b="1" i="0" u="none" strike="noStrike" cap="none">
              <a:solidFill>
                <a:schemeClr val="accent4"/>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f23f36b03e_0_534"/>
          <p:cNvSpPr txBox="1">
            <a:spLocks noGrp="1"/>
          </p:cNvSpPr>
          <p:nvPr>
            <p:ph type="title"/>
          </p:nvPr>
        </p:nvSpPr>
        <p:spPr>
          <a:xfrm>
            <a:off x="321590" y="258257"/>
            <a:ext cx="8229600" cy="924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Practice</a:t>
            </a:r>
            <a:endParaRPr sz="3000" b="0" i="1" dirty="0">
              <a:solidFill>
                <a:srgbClr val="737373"/>
              </a:solidFill>
            </a:endParaRPr>
          </a:p>
        </p:txBody>
      </p:sp>
      <p:sp>
        <p:nvSpPr>
          <p:cNvPr id="332" name="Google Shape;332;gf23f36b03e_0_534"/>
          <p:cNvSpPr txBox="1"/>
          <p:nvPr/>
        </p:nvSpPr>
        <p:spPr>
          <a:xfrm>
            <a:off x="457200" y="1267063"/>
            <a:ext cx="349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Calibri"/>
                <a:ea typeface="Calibri"/>
                <a:cs typeface="Calibri"/>
                <a:sym typeface="Calibri"/>
              </a:rPr>
              <a:t>I want shorter meetings. </a:t>
            </a:r>
            <a:endParaRPr sz="1400" b="1" i="0" u="none" strike="noStrike" cap="none">
              <a:solidFill>
                <a:schemeClr val="accent2"/>
              </a:solidFill>
              <a:latin typeface="Arial"/>
              <a:ea typeface="Arial"/>
              <a:cs typeface="Arial"/>
              <a:sym typeface="Arial"/>
            </a:endParaRPr>
          </a:p>
        </p:txBody>
      </p:sp>
      <p:cxnSp>
        <p:nvCxnSpPr>
          <p:cNvPr id="334" name="Google Shape;334;gf23f36b03e_0_534" descr="Arrow pointing down"/>
          <p:cNvCxnSpPr/>
          <p:nvPr/>
        </p:nvCxnSpPr>
        <p:spPr>
          <a:xfrm flipH="1">
            <a:off x="1962575" y="1744950"/>
            <a:ext cx="3600" cy="475500"/>
          </a:xfrm>
          <a:prstGeom prst="straightConnector1">
            <a:avLst/>
          </a:prstGeom>
          <a:noFill/>
          <a:ln w="9525" cap="flat" cmpd="sng">
            <a:solidFill>
              <a:schemeClr val="dk1"/>
            </a:solidFill>
            <a:prstDash val="solid"/>
            <a:round/>
            <a:headEnd type="none" w="sm" len="sm"/>
            <a:tailEnd type="triangle" w="med" len="med"/>
          </a:ln>
        </p:spPr>
      </p:cxnSp>
      <p:sp>
        <p:nvSpPr>
          <p:cNvPr id="328" name="Google Shape;328;gf23f36b03e_0_534"/>
          <p:cNvSpPr txBox="1"/>
          <p:nvPr/>
        </p:nvSpPr>
        <p:spPr>
          <a:xfrm>
            <a:off x="269375" y="2160575"/>
            <a:ext cx="39882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chemeClr val="accent2"/>
                </a:solidFill>
                <a:latin typeface="Calibri"/>
                <a:ea typeface="Calibri"/>
                <a:cs typeface="Calibri"/>
                <a:sym typeface="Calibri"/>
              </a:rPr>
              <a:t>My experience is that shorter meetings stay focused.</a:t>
            </a:r>
            <a:endParaRPr sz="1400" b="1" i="1" u="none" strike="noStrike" cap="none">
              <a:solidFill>
                <a:schemeClr val="accent2"/>
              </a:solidFill>
              <a:latin typeface="Arial"/>
              <a:ea typeface="Arial"/>
              <a:cs typeface="Arial"/>
              <a:sym typeface="Arial"/>
            </a:endParaRPr>
          </a:p>
        </p:txBody>
      </p:sp>
      <p:cxnSp>
        <p:nvCxnSpPr>
          <p:cNvPr id="330" name="Google Shape;330;gf23f36b03e_0_534" descr="Arrow pointing down"/>
          <p:cNvCxnSpPr/>
          <p:nvPr/>
        </p:nvCxnSpPr>
        <p:spPr>
          <a:xfrm>
            <a:off x="2184475" y="3083950"/>
            <a:ext cx="555000" cy="487200"/>
          </a:xfrm>
          <a:prstGeom prst="straightConnector1">
            <a:avLst/>
          </a:prstGeom>
          <a:noFill/>
          <a:ln w="9525" cap="flat" cmpd="sng">
            <a:solidFill>
              <a:schemeClr val="dk1"/>
            </a:solidFill>
            <a:prstDash val="solid"/>
            <a:round/>
            <a:headEnd type="none" w="sm" len="sm"/>
            <a:tailEnd type="triangle" w="med" len="med"/>
          </a:ln>
        </p:spPr>
      </p:cxnSp>
      <p:sp>
        <p:nvSpPr>
          <p:cNvPr id="333" name="Google Shape;333;gf23f36b03e_0_534"/>
          <p:cNvSpPr txBox="1"/>
          <p:nvPr/>
        </p:nvSpPr>
        <p:spPr>
          <a:xfrm>
            <a:off x="4920300" y="1267050"/>
            <a:ext cx="349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I want longer meetings. </a:t>
            </a:r>
            <a:endParaRPr sz="1400" b="1" i="0" u="none" strike="noStrike" cap="none">
              <a:solidFill>
                <a:schemeClr val="dk2"/>
              </a:solidFill>
              <a:latin typeface="Arial"/>
              <a:ea typeface="Arial"/>
              <a:cs typeface="Arial"/>
              <a:sym typeface="Arial"/>
            </a:endParaRPr>
          </a:p>
        </p:txBody>
      </p:sp>
      <p:cxnSp>
        <p:nvCxnSpPr>
          <p:cNvPr id="335" name="Google Shape;335;gf23f36b03e_0_534" descr="Arrow pointing down"/>
          <p:cNvCxnSpPr/>
          <p:nvPr/>
        </p:nvCxnSpPr>
        <p:spPr>
          <a:xfrm flipH="1">
            <a:off x="6666150" y="1744950"/>
            <a:ext cx="3600" cy="475500"/>
          </a:xfrm>
          <a:prstGeom prst="straightConnector1">
            <a:avLst/>
          </a:prstGeom>
          <a:noFill/>
          <a:ln w="9525" cap="flat" cmpd="sng">
            <a:solidFill>
              <a:schemeClr val="dk1"/>
            </a:solidFill>
            <a:prstDash val="solid"/>
            <a:round/>
            <a:headEnd type="none" w="sm" len="sm"/>
            <a:tailEnd type="triangle" w="med" len="med"/>
          </a:ln>
        </p:spPr>
      </p:cxnSp>
      <p:sp>
        <p:nvSpPr>
          <p:cNvPr id="329" name="Google Shape;329;gf23f36b03e_0_534"/>
          <p:cNvSpPr txBox="1"/>
          <p:nvPr/>
        </p:nvSpPr>
        <p:spPr>
          <a:xfrm>
            <a:off x="4700600" y="2160550"/>
            <a:ext cx="41004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chemeClr val="dk2"/>
                </a:solidFill>
                <a:latin typeface="Calibri"/>
                <a:ea typeface="Calibri"/>
                <a:cs typeface="Calibri"/>
                <a:sym typeface="Calibri"/>
              </a:rPr>
              <a:t>I believe dedicating more time will help us accomplish more. </a:t>
            </a:r>
            <a:endParaRPr sz="2400" b="1" i="1" u="none" strike="noStrike" cap="none">
              <a:solidFill>
                <a:schemeClr val="dk2"/>
              </a:solidFill>
              <a:latin typeface="Calibri"/>
              <a:ea typeface="Calibri"/>
              <a:cs typeface="Calibri"/>
              <a:sym typeface="Calibri"/>
            </a:endParaRPr>
          </a:p>
        </p:txBody>
      </p:sp>
      <p:cxnSp>
        <p:nvCxnSpPr>
          <p:cNvPr id="331" name="Google Shape;331;gf23f36b03e_0_534" descr="Arrow pointing down"/>
          <p:cNvCxnSpPr/>
          <p:nvPr/>
        </p:nvCxnSpPr>
        <p:spPr>
          <a:xfrm flipH="1">
            <a:off x="6180925" y="3083950"/>
            <a:ext cx="555000" cy="487200"/>
          </a:xfrm>
          <a:prstGeom prst="straightConnector1">
            <a:avLst/>
          </a:prstGeom>
          <a:noFill/>
          <a:ln w="9525" cap="flat" cmpd="sng">
            <a:solidFill>
              <a:schemeClr val="dk1"/>
            </a:solidFill>
            <a:prstDash val="solid"/>
            <a:round/>
            <a:headEnd type="none" w="sm" len="sm"/>
            <a:tailEnd type="triangle" w="med" len="med"/>
          </a:ln>
        </p:spPr>
      </p:cxnSp>
      <p:sp>
        <p:nvSpPr>
          <p:cNvPr id="327" name="Google Shape;327;gf23f36b03e_0_534"/>
          <p:cNvSpPr txBox="1"/>
          <p:nvPr/>
        </p:nvSpPr>
        <p:spPr>
          <a:xfrm>
            <a:off x="750150" y="3571150"/>
            <a:ext cx="81459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674EA7"/>
                </a:solidFill>
                <a:latin typeface="Calibri"/>
                <a:ea typeface="Calibri"/>
                <a:cs typeface="Calibri"/>
                <a:sym typeface="Calibri"/>
              </a:rPr>
              <a:t>Create a new question that combines the needs of both sides</a:t>
            </a:r>
            <a:r>
              <a:rPr lang="en-US" sz="2400">
                <a:solidFill>
                  <a:srgbClr val="674EA7"/>
                </a:solidFill>
                <a:latin typeface="Calibri"/>
                <a:ea typeface="Calibri"/>
                <a:cs typeface="Calibri"/>
                <a:sym typeface="Calibri"/>
              </a:rPr>
              <a:t>.</a:t>
            </a:r>
            <a:endParaRPr sz="1400" b="0" i="0" u="none" strike="noStrike" cap="none">
              <a:solidFill>
                <a:srgbClr val="674EA7"/>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f23f36b03e_0_534"/>
          <p:cNvSpPr txBox="1">
            <a:spLocks noGrp="1"/>
          </p:cNvSpPr>
          <p:nvPr>
            <p:ph type="title"/>
          </p:nvPr>
        </p:nvSpPr>
        <p:spPr>
          <a:xfrm>
            <a:off x="321590" y="258257"/>
            <a:ext cx="8229600" cy="924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Practice (cont.)</a:t>
            </a:r>
            <a:endParaRPr sz="3000" b="0" i="1" dirty="0">
              <a:solidFill>
                <a:srgbClr val="737373"/>
              </a:solidFill>
            </a:endParaRPr>
          </a:p>
        </p:txBody>
      </p:sp>
      <p:sp>
        <p:nvSpPr>
          <p:cNvPr id="332" name="Google Shape;332;gf23f36b03e_0_534"/>
          <p:cNvSpPr txBox="1"/>
          <p:nvPr/>
        </p:nvSpPr>
        <p:spPr>
          <a:xfrm>
            <a:off x="457200" y="1267063"/>
            <a:ext cx="349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Calibri"/>
                <a:ea typeface="Calibri"/>
                <a:cs typeface="Calibri"/>
                <a:sym typeface="Calibri"/>
              </a:rPr>
              <a:t>I want shorter meetings. </a:t>
            </a:r>
            <a:endParaRPr sz="1400" b="1" i="0" u="none" strike="noStrike" cap="none">
              <a:solidFill>
                <a:schemeClr val="accent2"/>
              </a:solidFill>
              <a:latin typeface="Arial"/>
              <a:ea typeface="Arial"/>
              <a:cs typeface="Arial"/>
              <a:sym typeface="Arial"/>
            </a:endParaRPr>
          </a:p>
        </p:txBody>
      </p:sp>
      <p:cxnSp>
        <p:nvCxnSpPr>
          <p:cNvPr id="334" name="Google Shape;334;gf23f36b03e_0_534" descr="Arrow pointing down"/>
          <p:cNvCxnSpPr/>
          <p:nvPr/>
        </p:nvCxnSpPr>
        <p:spPr>
          <a:xfrm flipH="1">
            <a:off x="1962575" y="1744950"/>
            <a:ext cx="3600" cy="475500"/>
          </a:xfrm>
          <a:prstGeom prst="straightConnector1">
            <a:avLst/>
          </a:prstGeom>
          <a:noFill/>
          <a:ln w="9525" cap="flat" cmpd="sng">
            <a:solidFill>
              <a:schemeClr val="dk1"/>
            </a:solidFill>
            <a:prstDash val="solid"/>
            <a:round/>
            <a:headEnd type="none" w="sm" len="sm"/>
            <a:tailEnd type="triangle" w="med" len="med"/>
          </a:ln>
        </p:spPr>
      </p:cxnSp>
      <p:sp>
        <p:nvSpPr>
          <p:cNvPr id="328" name="Google Shape;328;gf23f36b03e_0_534"/>
          <p:cNvSpPr txBox="1"/>
          <p:nvPr/>
        </p:nvSpPr>
        <p:spPr>
          <a:xfrm>
            <a:off x="269375" y="2160575"/>
            <a:ext cx="39882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chemeClr val="accent2"/>
                </a:solidFill>
                <a:latin typeface="Calibri"/>
                <a:ea typeface="Calibri"/>
                <a:cs typeface="Calibri"/>
                <a:sym typeface="Calibri"/>
              </a:rPr>
              <a:t>My experience is that shorter meetings stay focused.</a:t>
            </a:r>
            <a:endParaRPr sz="1400" b="1" i="1" u="none" strike="noStrike" cap="none">
              <a:solidFill>
                <a:schemeClr val="accent2"/>
              </a:solidFill>
              <a:latin typeface="Arial"/>
              <a:ea typeface="Arial"/>
              <a:cs typeface="Arial"/>
              <a:sym typeface="Arial"/>
            </a:endParaRPr>
          </a:p>
        </p:txBody>
      </p:sp>
      <p:cxnSp>
        <p:nvCxnSpPr>
          <p:cNvPr id="330" name="Google Shape;330;gf23f36b03e_0_534" descr="Arrow pointing down"/>
          <p:cNvCxnSpPr/>
          <p:nvPr/>
        </p:nvCxnSpPr>
        <p:spPr>
          <a:xfrm>
            <a:off x="2184475" y="3083950"/>
            <a:ext cx="555000" cy="487200"/>
          </a:xfrm>
          <a:prstGeom prst="straightConnector1">
            <a:avLst/>
          </a:prstGeom>
          <a:noFill/>
          <a:ln w="9525" cap="flat" cmpd="sng">
            <a:solidFill>
              <a:schemeClr val="dk1"/>
            </a:solidFill>
            <a:prstDash val="solid"/>
            <a:round/>
            <a:headEnd type="none" w="sm" len="sm"/>
            <a:tailEnd type="triangle" w="med" len="med"/>
          </a:ln>
        </p:spPr>
      </p:cxnSp>
      <p:sp>
        <p:nvSpPr>
          <p:cNvPr id="333" name="Google Shape;333;gf23f36b03e_0_534"/>
          <p:cNvSpPr txBox="1"/>
          <p:nvPr/>
        </p:nvSpPr>
        <p:spPr>
          <a:xfrm>
            <a:off x="4920300" y="1267050"/>
            <a:ext cx="3495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I want longer meetings. </a:t>
            </a:r>
            <a:endParaRPr sz="1400" b="1" i="0" u="none" strike="noStrike" cap="none">
              <a:solidFill>
                <a:schemeClr val="dk2"/>
              </a:solidFill>
              <a:latin typeface="Arial"/>
              <a:ea typeface="Arial"/>
              <a:cs typeface="Arial"/>
              <a:sym typeface="Arial"/>
            </a:endParaRPr>
          </a:p>
        </p:txBody>
      </p:sp>
      <p:cxnSp>
        <p:nvCxnSpPr>
          <p:cNvPr id="335" name="Google Shape;335;gf23f36b03e_0_534" descr="Arrow pointing down"/>
          <p:cNvCxnSpPr/>
          <p:nvPr/>
        </p:nvCxnSpPr>
        <p:spPr>
          <a:xfrm flipH="1">
            <a:off x="6666150" y="1744950"/>
            <a:ext cx="3600" cy="475500"/>
          </a:xfrm>
          <a:prstGeom prst="straightConnector1">
            <a:avLst/>
          </a:prstGeom>
          <a:noFill/>
          <a:ln w="9525" cap="flat" cmpd="sng">
            <a:solidFill>
              <a:schemeClr val="dk1"/>
            </a:solidFill>
            <a:prstDash val="solid"/>
            <a:round/>
            <a:headEnd type="none" w="sm" len="sm"/>
            <a:tailEnd type="triangle" w="med" len="med"/>
          </a:ln>
        </p:spPr>
      </p:cxnSp>
      <p:sp>
        <p:nvSpPr>
          <p:cNvPr id="329" name="Google Shape;329;gf23f36b03e_0_534"/>
          <p:cNvSpPr txBox="1"/>
          <p:nvPr/>
        </p:nvSpPr>
        <p:spPr>
          <a:xfrm>
            <a:off x="4700600" y="2160550"/>
            <a:ext cx="41004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chemeClr val="dk2"/>
                </a:solidFill>
                <a:latin typeface="Calibri"/>
                <a:ea typeface="Calibri"/>
                <a:cs typeface="Calibri"/>
                <a:sym typeface="Calibri"/>
              </a:rPr>
              <a:t>I believe dedicating more time will help us accomplish more. </a:t>
            </a:r>
            <a:endParaRPr sz="2400" b="1" i="1" u="none" strike="noStrike" cap="none">
              <a:solidFill>
                <a:schemeClr val="dk2"/>
              </a:solidFill>
              <a:latin typeface="Calibri"/>
              <a:ea typeface="Calibri"/>
              <a:cs typeface="Calibri"/>
              <a:sym typeface="Calibri"/>
            </a:endParaRPr>
          </a:p>
        </p:txBody>
      </p:sp>
      <p:cxnSp>
        <p:nvCxnSpPr>
          <p:cNvPr id="331" name="Google Shape;331;gf23f36b03e_0_534" descr="Arrow pointing down"/>
          <p:cNvCxnSpPr/>
          <p:nvPr/>
        </p:nvCxnSpPr>
        <p:spPr>
          <a:xfrm flipH="1">
            <a:off x="6180925" y="3083950"/>
            <a:ext cx="555000" cy="487200"/>
          </a:xfrm>
          <a:prstGeom prst="straightConnector1">
            <a:avLst/>
          </a:prstGeom>
          <a:noFill/>
          <a:ln w="9525" cap="flat" cmpd="sng">
            <a:solidFill>
              <a:schemeClr val="dk1"/>
            </a:solidFill>
            <a:prstDash val="solid"/>
            <a:round/>
            <a:headEnd type="none" w="sm" len="sm"/>
            <a:tailEnd type="triangle" w="med" len="med"/>
          </a:ln>
        </p:spPr>
      </p:cxnSp>
      <p:sp>
        <p:nvSpPr>
          <p:cNvPr id="327" name="Google Shape;327;gf23f36b03e_0_534"/>
          <p:cNvSpPr txBox="1"/>
          <p:nvPr/>
        </p:nvSpPr>
        <p:spPr>
          <a:xfrm>
            <a:off x="750150" y="3571150"/>
            <a:ext cx="8145900" cy="923299"/>
          </a:xfrm>
          <a:prstGeom prst="rect">
            <a:avLst/>
          </a:prstGeom>
          <a:noFill/>
          <a:ln>
            <a:noFill/>
          </a:ln>
        </p:spPr>
        <p:txBody>
          <a:bodyPr spcFirstLastPara="1" wrap="square" lIns="91425" tIns="91425" rIns="91425" bIns="91425" anchor="t" anchorCtr="0">
            <a:spAutoFit/>
          </a:bodyPr>
          <a:lstStyle/>
          <a:p>
            <a:pPr algn="ctr">
              <a:buSzPts val="2400"/>
            </a:pPr>
            <a:r>
              <a:rPr lang="en-US" sz="2400" b="1" i="1" dirty="0">
                <a:solidFill>
                  <a:srgbClr val="674EA7"/>
                </a:solidFill>
                <a:latin typeface="Calibri"/>
                <a:ea typeface="Calibri"/>
                <a:cs typeface="Calibri"/>
                <a:sym typeface="Calibri"/>
              </a:rPr>
              <a:t>How can we structure our meetings so we accomplish our goals and maintain our focus?</a:t>
            </a:r>
            <a:endParaRPr sz="1400" b="0" i="0" u="none" strike="noStrike" cap="none" dirty="0">
              <a:solidFill>
                <a:srgbClr val="674EA7"/>
              </a:solidFill>
              <a:latin typeface="Arial"/>
              <a:ea typeface="Arial"/>
              <a:cs typeface="Arial"/>
              <a:sym typeface="Arial"/>
            </a:endParaRPr>
          </a:p>
        </p:txBody>
      </p:sp>
    </p:spTree>
    <p:extLst>
      <p:ext uri="{BB962C8B-B14F-4D97-AF65-F5344CB8AC3E}">
        <p14:creationId xmlns:p14="http://schemas.microsoft.com/office/powerpoint/2010/main" val="83254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f23f36b03e_0_560"/>
          <p:cNvSpPr txBox="1">
            <a:spLocks noGrp="1"/>
          </p:cNvSpPr>
          <p:nvPr>
            <p:ph type="title"/>
          </p:nvPr>
        </p:nvSpPr>
        <p:spPr>
          <a:xfrm>
            <a:off x="420914" y="48458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solidFill>
                  <a:srgbClr val="0078C8"/>
                </a:solidFill>
              </a:rPr>
              <a:t>Step 3: Brainstorming Solutions</a:t>
            </a:r>
            <a:endParaRPr dirty="0">
              <a:solidFill>
                <a:srgbClr val="0078C8"/>
              </a:solidFill>
            </a:endParaRPr>
          </a:p>
        </p:txBody>
      </p:sp>
      <p:sp>
        <p:nvSpPr>
          <p:cNvPr id="355" name="Google Shape;355;gf23f36b03e_0_560"/>
          <p:cNvSpPr txBox="1">
            <a:spLocks noGrp="1"/>
          </p:cNvSpPr>
          <p:nvPr>
            <p:ph type="body" idx="1"/>
          </p:nvPr>
        </p:nvSpPr>
        <p:spPr>
          <a:xfrm>
            <a:off x="649700" y="1290900"/>
            <a:ext cx="7254300" cy="3072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SzPts val="2000"/>
              <a:buFont typeface="Calibri"/>
              <a:buAutoNum type="arabicPeriod"/>
            </a:pPr>
            <a:r>
              <a:rPr lang="en-US" sz="2000" dirty="0"/>
              <a:t>Set a time limit (and keep it short).</a:t>
            </a:r>
            <a:endParaRPr sz="2000" dirty="0"/>
          </a:p>
          <a:p>
            <a:pPr marL="342900" marR="0" lvl="0" indent="-342900" algn="l" rtl="0">
              <a:lnSpc>
                <a:spcPct val="115000"/>
              </a:lnSpc>
              <a:spcBef>
                <a:spcPts val="0"/>
              </a:spcBef>
              <a:spcAft>
                <a:spcPts val="0"/>
              </a:spcAft>
              <a:buSzPts val="2000"/>
              <a:buFont typeface="Calibri"/>
              <a:buAutoNum type="arabicPeriod"/>
            </a:pPr>
            <a:r>
              <a:rPr lang="en-US" sz="2000" dirty="0"/>
              <a:t>Invite everyone to contribute as many ideas as possible.</a:t>
            </a:r>
            <a:endParaRPr sz="2000" dirty="0"/>
          </a:p>
          <a:p>
            <a:pPr marL="742950" marR="0" lvl="1" indent="-273050" algn="l" rtl="0">
              <a:lnSpc>
                <a:spcPct val="115000"/>
              </a:lnSpc>
              <a:spcBef>
                <a:spcPts val="0"/>
              </a:spcBef>
              <a:spcAft>
                <a:spcPts val="0"/>
              </a:spcAft>
              <a:buSzPts val="1600"/>
              <a:buFont typeface="Arial"/>
              <a:buAutoNum type="alphaLcPeriod"/>
            </a:pPr>
            <a:r>
              <a:rPr lang="en-US" sz="2000" i="1" dirty="0"/>
              <a:t>Do not criticize any ideas while the list is being generated.</a:t>
            </a:r>
            <a:endParaRPr sz="2000" i="1" dirty="0"/>
          </a:p>
          <a:p>
            <a:pPr marL="742950" marR="0" lvl="1" indent="-273050" algn="l" rtl="0">
              <a:lnSpc>
                <a:spcPct val="115000"/>
              </a:lnSpc>
              <a:spcBef>
                <a:spcPts val="0"/>
              </a:spcBef>
              <a:spcAft>
                <a:spcPts val="0"/>
              </a:spcAft>
              <a:buSzPts val="1600"/>
              <a:buFont typeface="Arial"/>
              <a:buAutoNum type="alphaLcPeriod"/>
            </a:pPr>
            <a:r>
              <a:rPr lang="en-US" sz="2000" i="1" dirty="0"/>
              <a:t>You can build off of previous ideas. </a:t>
            </a:r>
            <a:endParaRPr sz="2000" i="1" dirty="0"/>
          </a:p>
          <a:p>
            <a:pPr marL="342900" marR="0" lvl="0" indent="-342900" algn="l" rtl="0">
              <a:lnSpc>
                <a:spcPct val="115000"/>
              </a:lnSpc>
              <a:spcBef>
                <a:spcPts val="0"/>
              </a:spcBef>
              <a:spcAft>
                <a:spcPts val="0"/>
              </a:spcAft>
              <a:buSzPts val="2000"/>
              <a:buFont typeface="Calibri"/>
              <a:buAutoNum type="arabicPeriod"/>
            </a:pPr>
            <a:r>
              <a:rPr lang="en-US" sz="2000" dirty="0"/>
              <a:t>Record the ideas publicly. </a:t>
            </a:r>
            <a:endParaRPr sz="2000" dirty="0"/>
          </a:p>
          <a:p>
            <a:pPr marL="342900" marR="0" lvl="0" indent="-342900" algn="l" rtl="0">
              <a:lnSpc>
                <a:spcPct val="115000"/>
              </a:lnSpc>
              <a:spcBef>
                <a:spcPts val="0"/>
              </a:spcBef>
              <a:spcAft>
                <a:spcPts val="0"/>
              </a:spcAft>
              <a:buSzPts val="2000"/>
              <a:buFont typeface="Calibri"/>
              <a:buAutoNum type="arabicPeriod"/>
            </a:pPr>
            <a:r>
              <a:rPr lang="en-US" sz="2000" dirty="0"/>
              <a:t>When the time has ended, review the list and quickly discuss the pros and cons of each suggestion. </a:t>
            </a:r>
            <a:endParaRPr sz="2000" dirty="0"/>
          </a:p>
          <a:p>
            <a:pPr marL="114300" lvl="0" indent="0" algn="l" rtl="0">
              <a:lnSpc>
                <a:spcPct val="100000"/>
              </a:lnSpc>
              <a:spcBef>
                <a:spcPts val="360"/>
              </a:spcBef>
              <a:spcAft>
                <a:spcPts val="0"/>
              </a:spcAft>
              <a:buSzPts val="1800"/>
              <a:buNone/>
            </a:pPr>
            <a:endParaRPr dirty="0">
              <a:highlight>
                <a:srgbClr val="FFFF00"/>
              </a:highlight>
            </a:endParaRPr>
          </a:p>
        </p:txBody>
      </p:sp>
      <p:pic>
        <p:nvPicPr>
          <p:cNvPr id="356" name="Google Shape;356;gf23f36b03e_0_560">
            <a:extLst>
              <a:ext uri="{C183D7F6-B498-43B3-948B-1728B52AA6E4}">
                <adec:decorative xmlns:adec="http://schemas.microsoft.com/office/drawing/2017/decorative" val="1"/>
              </a:ext>
            </a:extLst>
          </p:cNvPr>
          <p:cNvPicPr preferRelativeResize="0"/>
          <p:nvPr/>
        </p:nvPicPr>
        <p:blipFill rotWithShape="1">
          <a:blip r:embed="rId3">
            <a:alphaModFix/>
          </a:blip>
          <a:srcRect t="50574" r="32813" b="22393"/>
          <a:stretch/>
        </p:blipFill>
        <p:spPr>
          <a:xfrm>
            <a:off x="7324386" y="114300"/>
            <a:ext cx="1691014" cy="17355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f23f36b03e_0_566"/>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solidFill>
                  <a:srgbClr val="0078C8"/>
                </a:solidFill>
              </a:rPr>
              <a:t>Step 4: Develop an Agreement</a:t>
            </a:r>
            <a:endParaRPr dirty="0">
              <a:solidFill>
                <a:srgbClr val="0078C8"/>
              </a:solidFill>
            </a:endParaRPr>
          </a:p>
        </p:txBody>
      </p:sp>
      <p:sp>
        <p:nvSpPr>
          <p:cNvPr id="362" name="Google Shape;362;gf23f36b03e_0_566"/>
          <p:cNvSpPr txBox="1">
            <a:spLocks noGrp="1"/>
          </p:cNvSpPr>
          <p:nvPr>
            <p:ph type="body" idx="1"/>
          </p:nvPr>
        </p:nvSpPr>
        <p:spPr>
          <a:xfrm>
            <a:off x="457200" y="1543051"/>
            <a:ext cx="8229600" cy="26511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Font typeface="Calibri"/>
              <a:buAutoNum type="arabicPeriod"/>
            </a:pPr>
            <a:r>
              <a:rPr lang="en-US" sz="2000" b="1" dirty="0"/>
              <a:t>Document, as needed, the specific details of the agreement.</a:t>
            </a:r>
            <a:endParaRPr sz="2000" b="1" dirty="0"/>
          </a:p>
          <a:p>
            <a:pPr marL="914400" lvl="1" indent="-355600" algn="l" rtl="0">
              <a:lnSpc>
                <a:spcPct val="100000"/>
              </a:lnSpc>
              <a:spcBef>
                <a:spcPts val="0"/>
              </a:spcBef>
              <a:spcAft>
                <a:spcPts val="0"/>
              </a:spcAft>
              <a:buSzPts val="2000"/>
              <a:buChar char="–"/>
            </a:pPr>
            <a:r>
              <a:rPr lang="en-US" sz="2000" dirty="0"/>
              <a:t>Who is responsible for each part of the agreement? Is it balanced?</a:t>
            </a:r>
            <a:endParaRPr sz="2000" dirty="0"/>
          </a:p>
          <a:p>
            <a:pPr marL="914400" lvl="1" indent="-355600" algn="l" rtl="0">
              <a:lnSpc>
                <a:spcPct val="100000"/>
              </a:lnSpc>
              <a:spcBef>
                <a:spcPts val="0"/>
              </a:spcBef>
              <a:spcAft>
                <a:spcPts val="0"/>
              </a:spcAft>
              <a:buSzPts val="2000"/>
              <a:buChar char="–"/>
            </a:pPr>
            <a:r>
              <a:rPr lang="en-US" sz="2000" dirty="0"/>
              <a:t>What is the timeline? Is it reasonable? Flexible?</a:t>
            </a:r>
            <a:endParaRPr sz="2000" dirty="0"/>
          </a:p>
          <a:p>
            <a:pPr marL="914400" lvl="0" indent="0" algn="l" rtl="0">
              <a:lnSpc>
                <a:spcPct val="100000"/>
              </a:lnSpc>
              <a:spcBef>
                <a:spcPts val="0"/>
              </a:spcBef>
              <a:spcAft>
                <a:spcPts val="0"/>
              </a:spcAft>
              <a:buSzPts val="1800"/>
              <a:buNone/>
            </a:pPr>
            <a:endParaRPr sz="2000" dirty="0"/>
          </a:p>
          <a:p>
            <a:pPr marL="0" lvl="0" indent="0" algn="l" rtl="0">
              <a:lnSpc>
                <a:spcPct val="100000"/>
              </a:lnSpc>
              <a:spcBef>
                <a:spcPts val="0"/>
              </a:spcBef>
              <a:spcAft>
                <a:spcPts val="0"/>
              </a:spcAft>
              <a:buNone/>
            </a:pPr>
            <a:r>
              <a:rPr lang="en-US" sz="2000" b="1" dirty="0"/>
              <a:t>2. 	Reality-test the agreement to ensure success. </a:t>
            </a:r>
            <a:endParaRPr sz="2000" b="1" dirty="0"/>
          </a:p>
          <a:p>
            <a:pPr marL="914400" lvl="1" indent="-355600" algn="l" rtl="0">
              <a:lnSpc>
                <a:spcPct val="100000"/>
              </a:lnSpc>
              <a:spcBef>
                <a:spcPts val="0"/>
              </a:spcBef>
              <a:spcAft>
                <a:spcPts val="0"/>
              </a:spcAft>
              <a:buSzPts val="2000"/>
              <a:buChar char="–"/>
            </a:pPr>
            <a:r>
              <a:rPr lang="en-US" sz="2000" dirty="0"/>
              <a:t>What could prevent this plan from working? </a:t>
            </a:r>
            <a:endParaRPr sz="2000" dirty="0"/>
          </a:p>
          <a:p>
            <a:pPr marL="914400" lvl="1" indent="-355600" algn="l" rtl="0">
              <a:lnSpc>
                <a:spcPct val="100000"/>
              </a:lnSpc>
              <a:spcBef>
                <a:spcPts val="0"/>
              </a:spcBef>
              <a:spcAft>
                <a:spcPts val="0"/>
              </a:spcAft>
              <a:buSzPts val="2000"/>
              <a:buChar char="–"/>
            </a:pPr>
            <a:r>
              <a:rPr lang="en-US" sz="2000" dirty="0"/>
              <a:t>What adjustments need to be made to ensure success?</a:t>
            </a:r>
            <a:endParaRPr sz="2000" dirty="0"/>
          </a:p>
        </p:txBody>
      </p:sp>
      <p:pic>
        <p:nvPicPr>
          <p:cNvPr id="363" name="Google Shape;363;gf23f36b03e_0_56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110587" y="285697"/>
            <a:ext cx="1684611" cy="125735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2" name="Title 1">
            <a:extLst>
              <a:ext uri="{FF2B5EF4-FFF2-40B4-BE49-F238E27FC236}">
                <a16:creationId xmlns:a16="http://schemas.microsoft.com/office/drawing/2014/main" id="{4A22B3E7-C41E-9F4D-BB2E-3D122022CCF5}"/>
              </a:ext>
            </a:extLst>
          </p:cNvPr>
          <p:cNvSpPr>
            <a:spLocks noGrp="1"/>
          </p:cNvSpPr>
          <p:nvPr>
            <p:ph type="title" idx="4294967295"/>
          </p:nvPr>
        </p:nvSpPr>
        <p:spPr>
          <a:xfrm>
            <a:off x="457200" y="416952"/>
            <a:ext cx="8229600" cy="742725"/>
          </a:xfrm>
        </p:spPr>
        <p:txBody>
          <a:bodyPr/>
          <a:lstStyle/>
          <a:p>
            <a:pPr algn="l"/>
            <a:r>
              <a:rPr lang="en-US" sz="3200" b="1" dirty="0">
                <a:solidFill>
                  <a:srgbClr val="0078C8"/>
                </a:solidFill>
                <a:sym typeface="Arial"/>
              </a:rPr>
              <a:t>Putting</a:t>
            </a:r>
            <a:r>
              <a:rPr lang="en-US" sz="3200" b="1" dirty="0">
                <a:solidFill>
                  <a:srgbClr val="0078C8"/>
                </a:solidFill>
              </a:rPr>
              <a:t> the Pieces Together</a:t>
            </a:r>
          </a:p>
        </p:txBody>
      </p:sp>
      <p:sp>
        <p:nvSpPr>
          <p:cNvPr id="370" name="Google Shape;370;p34"/>
          <p:cNvSpPr txBox="1">
            <a:spLocks noGrp="1"/>
          </p:cNvSpPr>
          <p:nvPr>
            <p:ph type="body" idx="4294967295"/>
          </p:nvPr>
        </p:nvSpPr>
        <p:spPr>
          <a:xfrm>
            <a:off x="551475" y="1734338"/>
            <a:ext cx="3116700" cy="1752600"/>
          </a:xfrm>
          <a:prstGeom prst="rect">
            <a:avLst/>
          </a:prstGeom>
          <a:noFill/>
          <a:ln>
            <a:noFill/>
          </a:ln>
        </p:spPr>
        <p:txBody>
          <a:bodyPr spcFirstLastPara="1" wrap="square" lIns="91425" tIns="45675" rIns="91425" bIns="45675" anchor="t" anchorCtr="0">
            <a:noAutofit/>
          </a:bodyPr>
          <a:lstStyle/>
          <a:p>
            <a:pPr marL="0" lvl="0" indent="0" algn="ctr" rtl="0">
              <a:lnSpc>
                <a:spcPct val="115000"/>
              </a:lnSpc>
              <a:spcBef>
                <a:spcPts val="750"/>
              </a:spcBef>
              <a:spcAft>
                <a:spcPts val="0"/>
              </a:spcAft>
              <a:buNone/>
            </a:pPr>
            <a:r>
              <a:rPr lang="en-US" sz="3025" b="1" i="1"/>
              <a:t>None of us is as smart as all of us. </a:t>
            </a:r>
            <a:endParaRPr sz="3025" b="1" i="1"/>
          </a:p>
          <a:p>
            <a:pPr marL="457200" lvl="0" indent="-357187" algn="r" rtl="0">
              <a:lnSpc>
                <a:spcPct val="115000"/>
              </a:lnSpc>
              <a:spcBef>
                <a:spcPts val="750"/>
              </a:spcBef>
              <a:spcAft>
                <a:spcPts val="0"/>
              </a:spcAft>
              <a:buSzPts val="2025"/>
              <a:buChar char="-"/>
            </a:pPr>
            <a:r>
              <a:rPr lang="en-US" sz="2025"/>
              <a:t>Ken Blanchard</a:t>
            </a:r>
            <a:endParaRPr sz="2025"/>
          </a:p>
        </p:txBody>
      </p:sp>
      <p:pic>
        <p:nvPicPr>
          <p:cNvPr id="369" name="Google Shape;369;p34" descr="Cartoon depiction of an elephant at the center being examinded by six blindfolded scientists. Each scientist describes a different part of the elephant they are touching. "/>
          <p:cNvPicPr preferRelativeResize="0"/>
          <p:nvPr/>
        </p:nvPicPr>
        <p:blipFill rotWithShape="1">
          <a:blip r:embed="rId3">
            <a:alphaModFix/>
          </a:blip>
          <a:srcRect/>
          <a:stretch/>
        </p:blipFill>
        <p:spPr>
          <a:xfrm>
            <a:off x="4171950" y="1025000"/>
            <a:ext cx="4752025" cy="3492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2" name="Title 1">
            <a:extLst>
              <a:ext uri="{FF2B5EF4-FFF2-40B4-BE49-F238E27FC236}">
                <a16:creationId xmlns:a16="http://schemas.microsoft.com/office/drawing/2014/main" id="{63F8FC55-4B1E-124A-8BC1-ADC2D79C6477}"/>
              </a:ext>
            </a:extLst>
          </p:cNvPr>
          <p:cNvSpPr>
            <a:spLocks noGrp="1"/>
          </p:cNvSpPr>
          <p:nvPr>
            <p:ph type="title"/>
          </p:nvPr>
        </p:nvSpPr>
        <p:spPr>
          <a:xfrm>
            <a:off x="457200" y="430563"/>
            <a:ext cx="8229600" cy="742800"/>
          </a:xfrm>
        </p:spPr>
        <p:txBody>
          <a:bodyPr/>
          <a:lstStyle/>
          <a:p>
            <a:r>
              <a:rPr lang="en-US" dirty="0">
                <a:solidFill>
                  <a:srgbClr val="0078C8"/>
                </a:solidFill>
              </a:rPr>
              <a:t>Feel free to reach out!</a:t>
            </a:r>
          </a:p>
        </p:txBody>
      </p:sp>
      <p:pic>
        <p:nvPicPr>
          <p:cNvPr id="378" name="Google Shape;378;p36" descr="Image of a handwritten note that says Thank you!">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52400" y="1173363"/>
            <a:ext cx="3521400" cy="2491981"/>
          </a:xfrm>
          <a:prstGeom prst="rect">
            <a:avLst/>
          </a:prstGeom>
          <a:noFill/>
          <a:ln>
            <a:noFill/>
          </a:ln>
        </p:spPr>
      </p:pic>
      <p:sp>
        <p:nvSpPr>
          <p:cNvPr id="376" name="Google Shape;376;p36"/>
          <p:cNvSpPr txBox="1">
            <a:spLocks noGrp="1"/>
          </p:cNvSpPr>
          <p:nvPr>
            <p:ph type="body" idx="1"/>
          </p:nvPr>
        </p:nvSpPr>
        <p:spPr>
          <a:xfrm>
            <a:off x="3826200" y="950477"/>
            <a:ext cx="4988400" cy="1792627"/>
          </a:xfrm>
          <a:prstGeom prst="rect">
            <a:avLst/>
          </a:prstGeom>
          <a:noFill/>
          <a:ln>
            <a:noFill/>
          </a:ln>
        </p:spPr>
        <p:txBody>
          <a:bodyPr spcFirstLastPara="1" wrap="square" lIns="91425" tIns="45700" rIns="91425" bIns="45700" anchor="t" anchorCtr="0">
            <a:noAutofit/>
          </a:bodyPr>
          <a:lstStyle/>
          <a:p>
            <a:pPr marL="0" lvl="0" indent="0" algn="l" rtl="0">
              <a:lnSpc>
                <a:spcPct val="50000"/>
              </a:lnSpc>
              <a:spcBef>
                <a:spcPts val="0"/>
              </a:spcBef>
              <a:spcAft>
                <a:spcPts val="0"/>
              </a:spcAft>
              <a:buClr>
                <a:srgbClr val="006096"/>
              </a:buClr>
              <a:buSzPts val="1800"/>
              <a:buNone/>
            </a:pPr>
            <a:endParaRPr b="1" dirty="0"/>
          </a:p>
          <a:p>
            <a:pPr marL="0" lvl="0" indent="0" algn="l" rtl="0">
              <a:lnSpc>
                <a:spcPct val="100000"/>
              </a:lnSpc>
              <a:spcBef>
                <a:spcPts val="0"/>
              </a:spcBef>
              <a:spcAft>
                <a:spcPts val="0"/>
              </a:spcAft>
              <a:buClr>
                <a:srgbClr val="006096"/>
              </a:buClr>
              <a:buSzPts val="2200"/>
              <a:buNone/>
            </a:pPr>
            <a:r>
              <a:rPr lang="en-US" sz="2400" b="1" dirty="0"/>
              <a:t>Jessica Velez </a:t>
            </a:r>
            <a:endParaRPr sz="2000" dirty="0"/>
          </a:p>
          <a:p>
            <a:pPr marL="0" lvl="0" indent="0" algn="l" rtl="0">
              <a:lnSpc>
                <a:spcPct val="100000"/>
              </a:lnSpc>
              <a:spcBef>
                <a:spcPts val="0"/>
              </a:spcBef>
              <a:spcAft>
                <a:spcPts val="0"/>
              </a:spcAft>
              <a:buClr>
                <a:srgbClr val="006096"/>
              </a:buClr>
              <a:buSzPts val="1800"/>
              <a:buNone/>
            </a:pPr>
            <a:r>
              <a:rPr lang="en-US" sz="2000" dirty="0"/>
              <a:t>Conflict Management Professional</a:t>
            </a:r>
            <a:endParaRPr sz="2000" dirty="0"/>
          </a:p>
          <a:p>
            <a:pPr marL="0" lvl="0" indent="0" algn="l" rtl="0">
              <a:lnSpc>
                <a:spcPct val="100000"/>
              </a:lnSpc>
              <a:spcBef>
                <a:spcPts val="0"/>
              </a:spcBef>
              <a:spcAft>
                <a:spcPts val="0"/>
              </a:spcAft>
              <a:buClr>
                <a:srgbClr val="006096"/>
              </a:buClr>
              <a:buSzPts val="1800"/>
              <a:buNone/>
            </a:pPr>
            <a:r>
              <a:rPr lang="en-US" sz="2000" dirty="0"/>
              <a:t>Mapping Change, LLC</a:t>
            </a:r>
            <a:endParaRPr dirty="0"/>
          </a:p>
          <a:p>
            <a:pPr marL="0" lvl="0" indent="0" algn="l" rtl="0">
              <a:lnSpc>
                <a:spcPct val="100000"/>
              </a:lnSpc>
              <a:spcBef>
                <a:spcPts val="0"/>
              </a:spcBef>
              <a:spcAft>
                <a:spcPts val="0"/>
              </a:spcAft>
              <a:buClr>
                <a:srgbClr val="006096"/>
              </a:buClr>
              <a:buSzPts val="2000"/>
              <a:buNone/>
            </a:pPr>
            <a:r>
              <a:rPr lang="en-US" sz="2000" u="sng" dirty="0">
                <a:solidFill>
                  <a:schemeClr val="hlink"/>
                </a:solidFill>
                <a:hlinkClick r:id="rId4"/>
              </a:rPr>
              <a:t>jessica@mappingchange.com</a:t>
            </a:r>
            <a:r>
              <a:rPr lang="en-US" sz="2000" dirty="0"/>
              <a:t> </a:t>
            </a:r>
            <a:endParaRPr sz="2000" dirty="0"/>
          </a:p>
        </p:txBody>
      </p:sp>
      <p:sp>
        <p:nvSpPr>
          <p:cNvPr id="377" name="Google Shape;377;p36"/>
          <p:cNvSpPr txBox="1">
            <a:spLocks noGrp="1"/>
          </p:cNvSpPr>
          <p:nvPr>
            <p:ph type="body" idx="1"/>
          </p:nvPr>
        </p:nvSpPr>
        <p:spPr>
          <a:xfrm>
            <a:off x="3826200" y="2491274"/>
            <a:ext cx="5317800" cy="1792627"/>
          </a:xfrm>
          <a:prstGeom prst="rect">
            <a:avLst/>
          </a:prstGeom>
          <a:noFill/>
          <a:ln>
            <a:noFill/>
          </a:ln>
        </p:spPr>
        <p:txBody>
          <a:bodyPr spcFirstLastPara="1" wrap="square" lIns="91425" tIns="45700" rIns="91425" bIns="45700" anchor="t" anchorCtr="0">
            <a:noAutofit/>
          </a:bodyPr>
          <a:lstStyle/>
          <a:p>
            <a:pPr marL="0" lvl="0" indent="0" algn="l" rtl="0">
              <a:lnSpc>
                <a:spcPct val="50000"/>
              </a:lnSpc>
              <a:spcBef>
                <a:spcPts val="0"/>
              </a:spcBef>
              <a:spcAft>
                <a:spcPts val="0"/>
              </a:spcAft>
              <a:buClr>
                <a:srgbClr val="006096"/>
              </a:buClr>
              <a:buSzPts val="1800"/>
              <a:buNone/>
            </a:pPr>
            <a:endParaRPr b="1"/>
          </a:p>
          <a:p>
            <a:pPr marL="0" lvl="0" indent="0" algn="l" rtl="0">
              <a:lnSpc>
                <a:spcPct val="100000"/>
              </a:lnSpc>
              <a:spcBef>
                <a:spcPts val="0"/>
              </a:spcBef>
              <a:spcAft>
                <a:spcPts val="0"/>
              </a:spcAft>
              <a:buClr>
                <a:srgbClr val="006096"/>
              </a:buClr>
              <a:buSzPts val="2200"/>
              <a:buNone/>
            </a:pPr>
            <a:r>
              <a:rPr lang="en-US" sz="2400" b="1"/>
              <a:t>Danielle Vota</a:t>
            </a:r>
            <a:endParaRPr sz="2400"/>
          </a:p>
          <a:p>
            <a:pPr marL="0" lvl="0" indent="0" algn="l" rtl="0">
              <a:lnSpc>
                <a:spcPct val="100000"/>
              </a:lnSpc>
              <a:spcBef>
                <a:spcPts val="0"/>
              </a:spcBef>
              <a:spcAft>
                <a:spcPts val="0"/>
              </a:spcAft>
              <a:buClr>
                <a:srgbClr val="006096"/>
              </a:buClr>
              <a:buSzPts val="1600"/>
              <a:buNone/>
            </a:pPr>
            <a:r>
              <a:rPr lang="en-US" sz="2000"/>
              <a:t>Conflict Resolution Practitioner</a:t>
            </a:r>
            <a:endParaRPr sz="2000"/>
          </a:p>
          <a:p>
            <a:pPr marL="0" lvl="0" indent="0" algn="l" rtl="0">
              <a:lnSpc>
                <a:spcPct val="100000"/>
              </a:lnSpc>
              <a:spcBef>
                <a:spcPts val="0"/>
              </a:spcBef>
              <a:spcAft>
                <a:spcPts val="0"/>
              </a:spcAft>
              <a:buClr>
                <a:srgbClr val="006096"/>
              </a:buClr>
              <a:buSzPts val="1600"/>
              <a:buNone/>
            </a:pPr>
            <a:r>
              <a:rPr lang="en-US" sz="2000"/>
              <a:t>Conflict Resolution Program</a:t>
            </a:r>
            <a:endParaRPr sz="2000"/>
          </a:p>
          <a:p>
            <a:pPr marL="0" lvl="0" indent="0" algn="l" rtl="0">
              <a:lnSpc>
                <a:spcPct val="100000"/>
              </a:lnSpc>
              <a:spcBef>
                <a:spcPts val="0"/>
              </a:spcBef>
              <a:spcAft>
                <a:spcPts val="0"/>
              </a:spcAft>
              <a:buClr>
                <a:srgbClr val="006096"/>
              </a:buClr>
              <a:buSzPts val="1600"/>
              <a:buNone/>
            </a:pPr>
            <a:r>
              <a:rPr lang="en-US" sz="2000"/>
              <a:t>Biden School of Public Policy &amp; Administration</a:t>
            </a:r>
            <a:endParaRPr/>
          </a:p>
          <a:p>
            <a:pPr marL="0" lvl="0" indent="0" algn="l" rtl="0">
              <a:lnSpc>
                <a:spcPct val="100000"/>
              </a:lnSpc>
              <a:spcBef>
                <a:spcPts val="0"/>
              </a:spcBef>
              <a:spcAft>
                <a:spcPts val="0"/>
              </a:spcAft>
              <a:buClr>
                <a:srgbClr val="006096"/>
              </a:buClr>
              <a:buSzPts val="2000"/>
              <a:buNone/>
            </a:pPr>
            <a:r>
              <a:rPr lang="en-US" sz="2000" u="sng">
                <a:solidFill>
                  <a:schemeClr val="hlink"/>
                </a:solidFill>
                <a:hlinkClick r:id="rId5"/>
              </a:rPr>
              <a:t>vota@udel.edu</a:t>
            </a:r>
            <a:r>
              <a:rPr lang="en-US" sz="2000"/>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edee0485f3_0_0"/>
          <p:cNvSpPr txBox="1">
            <a:spLocks noGrp="1"/>
          </p:cNvSpPr>
          <p:nvPr>
            <p:ph type="title"/>
          </p:nvPr>
        </p:nvSpPr>
        <p:spPr>
          <a:xfrm>
            <a:off x="457200" y="385763"/>
            <a:ext cx="8229600" cy="55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8611"/>
              <a:buNone/>
            </a:pPr>
            <a:r>
              <a:rPr lang="en-US" dirty="0" err="1">
                <a:solidFill>
                  <a:srgbClr val="0078C8"/>
                </a:solidFill>
              </a:rPr>
              <a:t>MAPping</a:t>
            </a:r>
            <a:r>
              <a:rPr lang="en-US" dirty="0">
                <a:solidFill>
                  <a:srgbClr val="0078C8"/>
                </a:solidFill>
              </a:rPr>
              <a:t> Change, LLC</a:t>
            </a:r>
            <a:endParaRPr dirty="0">
              <a:solidFill>
                <a:srgbClr val="0078C8"/>
              </a:solidFill>
            </a:endParaRPr>
          </a:p>
        </p:txBody>
      </p:sp>
      <p:sp>
        <p:nvSpPr>
          <p:cNvPr id="165" name="Google Shape;165;gedee0485f3_0_0"/>
          <p:cNvSpPr txBox="1">
            <a:spLocks noGrp="1"/>
          </p:cNvSpPr>
          <p:nvPr>
            <p:ph type="body" idx="1"/>
          </p:nvPr>
        </p:nvSpPr>
        <p:spPr>
          <a:xfrm>
            <a:off x="587650" y="1271250"/>
            <a:ext cx="7875600" cy="2601000"/>
          </a:xfrm>
          <a:prstGeom prst="rect">
            <a:avLst/>
          </a:prstGeom>
          <a:noFill/>
          <a:ln>
            <a:noFill/>
          </a:ln>
        </p:spPr>
        <p:txBody>
          <a:bodyPr spcFirstLastPara="1" wrap="square" lIns="91425" tIns="45700" rIns="91425" bIns="45700" anchor="t" anchorCtr="0">
            <a:noAutofit/>
          </a:bodyPr>
          <a:lstStyle/>
          <a:p>
            <a:pPr marL="342891" lvl="0" indent="-342891" algn="l" rtl="0">
              <a:lnSpc>
                <a:spcPct val="100000"/>
              </a:lnSpc>
              <a:spcBef>
                <a:spcPts val="560"/>
              </a:spcBef>
              <a:spcAft>
                <a:spcPts val="0"/>
              </a:spcAft>
              <a:buSzPts val="2800"/>
              <a:buChar char="•"/>
            </a:pPr>
            <a:r>
              <a:rPr lang="en-US" sz="2400"/>
              <a:t>Private Conflict Coaching</a:t>
            </a:r>
            <a:endParaRPr sz="2400"/>
          </a:p>
          <a:p>
            <a:pPr marL="342891" lvl="0" indent="-317491" algn="l" rtl="0">
              <a:lnSpc>
                <a:spcPct val="100000"/>
              </a:lnSpc>
              <a:spcBef>
                <a:spcPts val="560"/>
              </a:spcBef>
              <a:spcAft>
                <a:spcPts val="0"/>
              </a:spcAft>
              <a:buSzPts val="2400"/>
              <a:buChar char="•"/>
            </a:pPr>
            <a:r>
              <a:rPr lang="en-US" sz="2400"/>
              <a:t>Collaborative Meeting Design</a:t>
            </a:r>
            <a:endParaRPr sz="2400"/>
          </a:p>
          <a:p>
            <a:pPr marL="342891" lvl="0" indent="-317491" algn="l" rtl="0">
              <a:lnSpc>
                <a:spcPct val="100000"/>
              </a:lnSpc>
              <a:spcBef>
                <a:spcPts val="560"/>
              </a:spcBef>
              <a:spcAft>
                <a:spcPts val="0"/>
              </a:spcAft>
              <a:buSzPts val="2400"/>
              <a:buChar char="•"/>
            </a:pPr>
            <a:r>
              <a:rPr lang="en-US" sz="2400"/>
              <a:t>Public and Customized Workshops</a:t>
            </a:r>
            <a:endParaRPr sz="2400"/>
          </a:p>
          <a:p>
            <a:pPr marL="342891" lvl="0" indent="-317491" algn="l" rtl="0">
              <a:lnSpc>
                <a:spcPct val="100000"/>
              </a:lnSpc>
              <a:spcBef>
                <a:spcPts val="560"/>
              </a:spcBef>
              <a:spcAft>
                <a:spcPts val="0"/>
              </a:spcAft>
              <a:buSzPts val="2400"/>
              <a:buChar char="•"/>
            </a:pPr>
            <a:r>
              <a:rPr lang="en-US" sz="2400"/>
              <a:t>Resources and information: </a:t>
            </a:r>
            <a:endParaRPr sz="2400"/>
          </a:p>
          <a:p>
            <a:pPr marL="914400" lvl="1" indent="-381000" algn="l" rtl="0">
              <a:lnSpc>
                <a:spcPct val="100000"/>
              </a:lnSpc>
              <a:spcBef>
                <a:spcPts val="560"/>
              </a:spcBef>
              <a:spcAft>
                <a:spcPts val="0"/>
              </a:spcAft>
              <a:buSzPts val="2400"/>
              <a:buChar char="–"/>
            </a:pPr>
            <a:r>
              <a:rPr lang="en-US" sz="2000" u="sng">
                <a:solidFill>
                  <a:schemeClr val="hlink"/>
                </a:solidFill>
                <a:hlinkClick r:id="rId3"/>
              </a:rPr>
              <a:t>www.mappingchange.com</a:t>
            </a:r>
            <a:endParaRPr sz="2000"/>
          </a:p>
        </p:txBody>
      </p:sp>
      <p:pic>
        <p:nvPicPr>
          <p:cNvPr id="166" name="Google Shape;166;gedee0485f3_0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720975" y="1608888"/>
            <a:ext cx="2742275" cy="1388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457200" y="26140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solidFill>
                  <a:srgbClr val="0078C8"/>
                </a:solidFill>
              </a:rPr>
              <a:t>Welcome! </a:t>
            </a:r>
            <a:endParaRPr dirty="0">
              <a:solidFill>
                <a:srgbClr val="0078C8"/>
              </a:solidFill>
            </a:endParaRPr>
          </a:p>
        </p:txBody>
      </p:sp>
      <p:sp>
        <p:nvSpPr>
          <p:cNvPr id="172" name="Google Shape;172;p3"/>
          <p:cNvSpPr txBox="1">
            <a:spLocks noGrp="1"/>
          </p:cNvSpPr>
          <p:nvPr>
            <p:ph type="body" idx="1"/>
          </p:nvPr>
        </p:nvSpPr>
        <p:spPr>
          <a:xfrm>
            <a:off x="645200" y="1004200"/>
            <a:ext cx="8041500" cy="236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6096"/>
              </a:buClr>
              <a:buSzPts val="2400"/>
              <a:buNone/>
            </a:pPr>
            <a:r>
              <a:rPr lang="en-US" sz="2400" b="1"/>
              <a:t>Virtual Meeting Expectations</a:t>
            </a:r>
            <a:endParaRPr/>
          </a:p>
          <a:p>
            <a:pPr marL="342891" lvl="0" indent="-342891" algn="l" rtl="0">
              <a:lnSpc>
                <a:spcPct val="100000"/>
              </a:lnSpc>
              <a:spcBef>
                <a:spcPts val="480"/>
              </a:spcBef>
              <a:spcAft>
                <a:spcPts val="0"/>
              </a:spcAft>
              <a:buClr>
                <a:srgbClr val="006096"/>
              </a:buClr>
              <a:buSzPts val="2400"/>
              <a:buChar char="•"/>
            </a:pPr>
            <a:r>
              <a:rPr lang="en-US" sz="2400"/>
              <a:t>Turn your camera on. </a:t>
            </a:r>
            <a:endParaRPr/>
          </a:p>
          <a:p>
            <a:pPr marL="342891" lvl="0" indent="-342891" algn="l" rtl="0">
              <a:lnSpc>
                <a:spcPct val="100000"/>
              </a:lnSpc>
              <a:spcBef>
                <a:spcPts val="480"/>
              </a:spcBef>
              <a:spcAft>
                <a:spcPts val="0"/>
              </a:spcAft>
              <a:buClr>
                <a:srgbClr val="006096"/>
              </a:buClr>
              <a:buSzPts val="2400"/>
              <a:buChar char="•"/>
            </a:pPr>
            <a:r>
              <a:rPr lang="en-US" sz="2400"/>
              <a:t>Stay on mute when you’re not speaking.</a:t>
            </a:r>
            <a:endParaRPr/>
          </a:p>
          <a:p>
            <a:pPr marL="342891" lvl="0" indent="-342891" algn="l" rtl="0">
              <a:lnSpc>
                <a:spcPct val="100000"/>
              </a:lnSpc>
              <a:spcBef>
                <a:spcPts val="480"/>
              </a:spcBef>
              <a:spcAft>
                <a:spcPts val="0"/>
              </a:spcAft>
              <a:buClr>
                <a:srgbClr val="006096"/>
              </a:buClr>
              <a:buSzPts val="2400"/>
              <a:buChar char="•"/>
            </a:pPr>
            <a:r>
              <a:rPr lang="en-US" sz="2400"/>
              <a:t>Share any questions you have in the chat.</a:t>
            </a:r>
            <a:endParaRPr/>
          </a:p>
          <a:p>
            <a:pPr marL="342891" lvl="0" indent="-190490" algn="l" rtl="0">
              <a:lnSpc>
                <a:spcPct val="100000"/>
              </a:lnSpc>
              <a:spcBef>
                <a:spcPts val="480"/>
              </a:spcBef>
              <a:spcAft>
                <a:spcPts val="0"/>
              </a:spcAft>
              <a:buClr>
                <a:srgbClr val="006096"/>
              </a:buClr>
              <a:buSzPts val="2400"/>
              <a:buNone/>
            </a:pPr>
            <a:endParaRPr sz="2400"/>
          </a:p>
        </p:txBody>
      </p:sp>
      <p:pic>
        <p:nvPicPr>
          <p:cNvPr id="173" name="Google Shape;173;p3">
            <a:extLst>
              <a:ext uri="{C183D7F6-B498-43B3-948B-1728B52AA6E4}">
                <adec:decorative xmlns:adec="http://schemas.microsoft.com/office/drawing/2017/decorative" val="1"/>
              </a:ext>
            </a:extLst>
          </p:cNvPr>
          <p:cNvPicPr preferRelativeResize="0"/>
          <p:nvPr/>
        </p:nvPicPr>
        <p:blipFill rotWithShape="1">
          <a:blip r:embed="rId3">
            <a:alphaModFix/>
          </a:blip>
          <a:srcRect t="5143" b="7671"/>
          <a:stretch/>
        </p:blipFill>
        <p:spPr>
          <a:xfrm>
            <a:off x="3408550" y="3178875"/>
            <a:ext cx="1940900" cy="1279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457200" y="385763"/>
            <a:ext cx="8229600" cy="55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8611"/>
              <a:buNone/>
            </a:pPr>
            <a:r>
              <a:rPr lang="en-US" dirty="0">
                <a:solidFill>
                  <a:srgbClr val="0078C8"/>
                </a:solidFill>
              </a:rPr>
              <a:t>Workshop Agenda &amp; Objectives</a:t>
            </a:r>
            <a:endParaRPr dirty="0">
              <a:solidFill>
                <a:srgbClr val="0078C8"/>
              </a:solidFill>
            </a:endParaRPr>
          </a:p>
        </p:txBody>
      </p:sp>
      <p:sp>
        <p:nvSpPr>
          <p:cNvPr id="179" name="Google Shape;179;p4"/>
          <p:cNvSpPr txBox="1">
            <a:spLocks noGrp="1"/>
          </p:cNvSpPr>
          <p:nvPr>
            <p:ph type="body" idx="2"/>
          </p:nvPr>
        </p:nvSpPr>
        <p:spPr>
          <a:xfrm>
            <a:off x="3521200" y="1289275"/>
            <a:ext cx="5431800" cy="339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6096"/>
              </a:buClr>
              <a:buSzPts val="2400"/>
              <a:buNone/>
            </a:pPr>
            <a:r>
              <a:rPr lang="en-US" sz="2400" b="1"/>
              <a:t>Today’s presentation is an opportunity to</a:t>
            </a:r>
            <a:endParaRPr/>
          </a:p>
          <a:p>
            <a:pPr marL="457200" lvl="0" indent="-406400" algn="l" rtl="0">
              <a:lnSpc>
                <a:spcPct val="90000"/>
              </a:lnSpc>
              <a:spcBef>
                <a:spcPts val="1000"/>
              </a:spcBef>
              <a:spcAft>
                <a:spcPts val="0"/>
              </a:spcAft>
              <a:buSzPts val="2800"/>
              <a:buChar char="•"/>
            </a:pPr>
            <a:r>
              <a:rPr lang="en-US"/>
              <a:t>Understand the collaborative problem-solving process. </a:t>
            </a:r>
            <a:endParaRPr/>
          </a:p>
          <a:p>
            <a:pPr marL="457200" lvl="0" indent="-406400" algn="l" rtl="0">
              <a:lnSpc>
                <a:spcPct val="90000"/>
              </a:lnSpc>
              <a:spcBef>
                <a:spcPts val="0"/>
              </a:spcBef>
              <a:spcAft>
                <a:spcPts val="0"/>
              </a:spcAft>
              <a:buSzPts val="2800"/>
              <a:buChar char="•"/>
            </a:pPr>
            <a:r>
              <a:rPr lang="en-US"/>
              <a:t>Practice new skills.</a:t>
            </a:r>
            <a:endParaRPr/>
          </a:p>
          <a:p>
            <a:pPr marL="457200" lvl="0" indent="-406400" algn="l" rtl="0">
              <a:lnSpc>
                <a:spcPct val="90000"/>
              </a:lnSpc>
              <a:spcBef>
                <a:spcPts val="0"/>
              </a:spcBef>
              <a:spcAft>
                <a:spcPts val="0"/>
              </a:spcAft>
              <a:buSzPts val="2800"/>
              <a:buChar char="•"/>
            </a:pPr>
            <a:r>
              <a:rPr lang="en-US"/>
              <a:t>Leave with practical tools you can put into use tomorrow.</a:t>
            </a:r>
            <a:endParaRPr/>
          </a:p>
          <a:p>
            <a:pPr marL="457189" lvl="1" indent="0" algn="l" rtl="0">
              <a:lnSpc>
                <a:spcPct val="90000"/>
              </a:lnSpc>
              <a:spcBef>
                <a:spcPts val="1000"/>
              </a:spcBef>
              <a:spcAft>
                <a:spcPts val="0"/>
              </a:spcAft>
              <a:buSzPts val="2400"/>
              <a:buNone/>
            </a:pPr>
            <a:endParaRPr/>
          </a:p>
        </p:txBody>
      </p:sp>
      <p:pic>
        <p:nvPicPr>
          <p:cNvPr id="180" name="Google Shape;180;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7200" y="1496676"/>
            <a:ext cx="3064000" cy="2345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ef015bc7c5_1_0"/>
          <p:cNvSpPr txBox="1">
            <a:spLocks noGrp="1"/>
          </p:cNvSpPr>
          <p:nvPr>
            <p:ph type="title"/>
          </p:nvPr>
        </p:nvSpPr>
        <p:spPr>
          <a:xfrm>
            <a:off x="430906" y="325676"/>
            <a:ext cx="8933400" cy="742800"/>
          </a:xfrm>
          <a:prstGeom prst="rect">
            <a:avLst/>
          </a:prstGeom>
          <a:noFill/>
          <a:ln>
            <a:noFill/>
          </a:ln>
        </p:spPr>
        <p:txBody>
          <a:bodyPr spcFirstLastPara="1" wrap="square" lIns="91425" tIns="45675" rIns="91425" bIns="45675" anchor="ctr" anchorCtr="0">
            <a:noAutofit/>
          </a:bodyPr>
          <a:lstStyle/>
          <a:p>
            <a:pPr marL="0" lvl="0" indent="0" algn="l" rtl="0">
              <a:lnSpc>
                <a:spcPct val="100000"/>
              </a:lnSpc>
              <a:spcBef>
                <a:spcPts val="0"/>
              </a:spcBef>
              <a:spcAft>
                <a:spcPts val="0"/>
              </a:spcAft>
              <a:buSzPts val="1900"/>
              <a:buNone/>
            </a:pPr>
            <a:r>
              <a:rPr lang="en-US" sz="3200" dirty="0">
                <a:solidFill>
                  <a:srgbClr val="0078C8"/>
                </a:solidFill>
              </a:rPr>
              <a:t>Recognizing and Appreciating Differences</a:t>
            </a:r>
            <a:endParaRPr sz="3200" dirty="0">
              <a:solidFill>
                <a:srgbClr val="0078C8"/>
              </a:solidFill>
            </a:endParaRPr>
          </a:p>
        </p:txBody>
      </p:sp>
      <p:pic>
        <p:nvPicPr>
          <p:cNvPr id="187" name="Google Shape;187;gef015bc7c5_1_0">
            <a:extLst>
              <a:ext uri="{C183D7F6-B498-43B3-948B-1728B52AA6E4}">
                <adec:decorative xmlns:adec="http://schemas.microsoft.com/office/drawing/2017/decorative" val="1"/>
              </a:ext>
            </a:extLst>
          </p:cNvPr>
          <p:cNvPicPr preferRelativeResize="0"/>
          <p:nvPr/>
        </p:nvPicPr>
        <p:blipFill rotWithShape="1">
          <a:blip r:embed="rId3">
            <a:alphaModFix/>
          </a:blip>
          <a:srcRect t="5526"/>
          <a:stretch/>
        </p:blipFill>
        <p:spPr>
          <a:xfrm>
            <a:off x="523200" y="963975"/>
            <a:ext cx="2617519" cy="3554101"/>
          </a:xfrm>
          <a:prstGeom prst="rect">
            <a:avLst/>
          </a:prstGeom>
          <a:noFill/>
          <a:ln>
            <a:noFill/>
          </a:ln>
        </p:spPr>
      </p:pic>
      <p:sp>
        <p:nvSpPr>
          <p:cNvPr id="188" name="Google Shape;188;gef015bc7c5_1_0" descr="Quote by Jeffrey Kottler: You cannont look at a person who seems difficult to you without also looking at yourself. The quote is written in a mirror."/>
          <p:cNvSpPr txBox="1"/>
          <p:nvPr/>
        </p:nvSpPr>
        <p:spPr>
          <a:xfrm>
            <a:off x="1007156" y="1607194"/>
            <a:ext cx="1547400" cy="2209519"/>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375"/>
              </a:spcBef>
              <a:spcAft>
                <a:spcPts val="0"/>
              </a:spcAft>
              <a:buClr>
                <a:srgbClr val="000000"/>
              </a:buClr>
              <a:buSzPts val="1875"/>
              <a:buFont typeface="Arial"/>
              <a:buNone/>
            </a:pPr>
            <a:r>
              <a:rPr lang="en-US" sz="1875" b="0" i="1" u="none" strike="noStrike" cap="none" dirty="0">
                <a:solidFill>
                  <a:srgbClr val="0064B9"/>
                </a:solidFill>
                <a:latin typeface="Calibri"/>
                <a:ea typeface="Calibri"/>
                <a:cs typeface="Calibri"/>
                <a:sym typeface="Calibri"/>
              </a:rPr>
              <a:t>You cannot look at a person who seems difficult to you without also looking at yourself.</a:t>
            </a:r>
            <a:endParaRPr sz="1875" b="0" i="1" u="none" strike="noStrike" cap="none" dirty="0">
              <a:solidFill>
                <a:srgbClr val="0064B9"/>
              </a:solidFill>
              <a:latin typeface="Arial"/>
              <a:ea typeface="Arial"/>
              <a:cs typeface="Arial"/>
              <a:sym typeface="Arial"/>
            </a:endParaRPr>
          </a:p>
        </p:txBody>
      </p:sp>
      <p:sp>
        <p:nvSpPr>
          <p:cNvPr id="189" name="Google Shape;189;gef015bc7c5_1_0"/>
          <p:cNvSpPr txBox="1"/>
          <p:nvPr/>
        </p:nvSpPr>
        <p:spPr>
          <a:xfrm>
            <a:off x="1908231" y="4102576"/>
            <a:ext cx="1840200" cy="415500"/>
          </a:xfrm>
          <a:prstGeom prst="rect">
            <a:avLst/>
          </a:prstGeom>
          <a:noFill/>
          <a:ln>
            <a:noFill/>
          </a:ln>
        </p:spPr>
        <p:txBody>
          <a:bodyPr spcFirstLastPara="1" wrap="square" lIns="68550" tIns="68550" rIns="68550" bIns="68550" anchor="t" anchorCtr="0">
            <a:spAutoFit/>
          </a:bodyPr>
          <a:lstStyle/>
          <a:p>
            <a:pPr marL="0" marR="0" lvl="0" indent="0" algn="r" rtl="0">
              <a:lnSpc>
                <a:spcPct val="100000"/>
              </a:lnSpc>
              <a:spcBef>
                <a:spcPts val="375"/>
              </a:spcBef>
              <a:spcAft>
                <a:spcPts val="0"/>
              </a:spcAft>
              <a:buClr>
                <a:srgbClr val="000000"/>
              </a:buClr>
              <a:buSzPts val="1800"/>
              <a:buFont typeface="Arial"/>
              <a:buNone/>
            </a:pPr>
            <a:r>
              <a:rPr lang="en-US" sz="1800" b="0" i="0" u="none" strike="noStrike" cap="none">
                <a:solidFill>
                  <a:srgbClr val="006096"/>
                </a:solidFill>
                <a:latin typeface="Calibri"/>
                <a:ea typeface="Calibri"/>
                <a:cs typeface="Calibri"/>
                <a:sym typeface="Calibri"/>
              </a:rPr>
              <a:t>– Jeffrey Kottler</a:t>
            </a:r>
            <a:endParaRPr sz="1050" b="0" i="0" u="none" strike="noStrike" cap="none">
              <a:solidFill>
                <a:srgbClr val="000000"/>
              </a:solidFill>
              <a:latin typeface="Arial"/>
              <a:ea typeface="Arial"/>
              <a:cs typeface="Arial"/>
              <a:sym typeface="Arial"/>
            </a:endParaRPr>
          </a:p>
        </p:txBody>
      </p:sp>
      <p:sp>
        <p:nvSpPr>
          <p:cNvPr id="186" name="Google Shape;186;gef015bc7c5_1_0"/>
          <p:cNvSpPr txBox="1">
            <a:spLocks noGrp="1"/>
          </p:cNvSpPr>
          <p:nvPr>
            <p:ph type="body" idx="1"/>
          </p:nvPr>
        </p:nvSpPr>
        <p:spPr>
          <a:xfrm>
            <a:off x="3816900" y="1118500"/>
            <a:ext cx="5221800" cy="3264600"/>
          </a:xfrm>
          <a:prstGeom prst="rect">
            <a:avLst/>
          </a:prstGeom>
          <a:noFill/>
          <a:ln>
            <a:noFill/>
          </a:ln>
        </p:spPr>
        <p:txBody>
          <a:bodyPr spcFirstLastPara="1" wrap="square" lIns="91425" tIns="45675" rIns="91425" bIns="45675" anchor="t" anchorCtr="0">
            <a:noAutofit/>
          </a:bodyPr>
          <a:lstStyle/>
          <a:p>
            <a:pPr marL="0" lvl="0" indent="0" algn="l" rtl="0">
              <a:lnSpc>
                <a:spcPct val="100000"/>
              </a:lnSpc>
              <a:spcBef>
                <a:spcPts val="375"/>
              </a:spcBef>
              <a:spcAft>
                <a:spcPts val="0"/>
              </a:spcAft>
              <a:buClr>
                <a:schemeClr val="dk1"/>
              </a:buClr>
              <a:buSzPts val="1100"/>
              <a:buNone/>
            </a:pPr>
            <a:r>
              <a:rPr lang="en-US" sz="1800"/>
              <a:t>Reflect on your expectations for what is:</a:t>
            </a:r>
            <a:endParaRPr sz="1800"/>
          </a:p>
          <a:p>
            <a:pPr marL="914400" lvl="0" indent="-342900" algn="l" rtl="0">
              <a:lnSpc>
                <a:spcPct val="100000"/>
              </a:lnSpc>
              <a:spcBef>
                <a:spcPts val="200"/>
              </a:spcBef>
              <a:spcAft>
                <a:spcPts val="0"/>
              </a:spcAft>
              <a:buSzPts val="1800"/>
              <a:buChar char="•"/>
            </a:pPr>
            <a:r>
              <a:rPr lang="en-US" sz="1800"/>
              <a:t>“Normal”</a:t>
            </a:r>
            <a:endParaRPr sz="1800"/>
          </a:p>
          <a:p>
            <a:pPr marL="914400" lvl="0" indent="-342900" algn="l" rtl="0">
              <a:lnSpc>
                <a:spcPct val="100000"/>
              </a:lnSpc>
              <a:spcBef>
                <a:spcPts val="0"/>
              </a:spcBef>
              <a:spcAft>
                <a:spcPts val="0"/>
              </a:spcAft>
              <a:buSzPts val="1800"/>
              <a:buChar char="•"/>
            </a:pPr>
            <a:r>
              <a:rPr lang="en-US" sz="1800"/>
              <a:t>Appropriate</a:t>
            </a:r>
            <a:endParaRPr sz="1800"/>
          </a:p>
          <a:p>
            <a:pPr marL="914400" lvl="0" indent="-342900" algn="l" rtl="0">
              <a:lnSpc>
                <a:spcPct val="100000"/>
              </a:lnSpc>
              <a:spcBef>
                <a:spcPts val="0"/>
              </a:spcBef>
              <a:spcAft>
                <a:spcPts val="0"/>
              </a:spcAft>
              <a:buSzPts val="1800"/>
              <a:buChar char="•"/>
            </a:pPr>
            <a:r>
              <a:rPr lang="en-US" sz="1800"/>
              <a:t>Professional</a:t>
            </a:r>
            <a:endParaRPr sz="1800"/>
          </a:p>
          <a:p>
            <a:pPr marL="914400" lvl="0" indent="-342900" algn="l" rtl="0">
              <a:lnSpc>
                <a:spcPct val="100000"/>
              </a:lnSpc>
              <a:spcBef>
                <a:spcPts val="0"/>
              </a:spcBef>
              <a:spcAft>
                <a:spcPts val="0"/>
              </a:spcAft>
              <a:buSzPts val="1800"/>
              <a:buChar char="•"/>
            </a:pPr>
            <a:r>
              <a:rPr lang="en-US" sz="1800"/>
              <a:t>Good vs Bad</a:t>
            </a:r>
            <a:endParaRPr sz="1800"/>
          </a:p>
          <a:p>
            <a:pPr marL="914400" lvl="0" indent="-342900" algn="l" rtl="0">
              <a:lnSpc>
                <a:spcPct val="100000"/>
              </a:lnSpc>
              <a:spcBef>
                <a:spcPts val="0"/>
              </a:spcBef>
              <a:spcAft>
                <a:spcPts val="0"/>
              </a:spcAft>
              <a:buSzPts val="1800"/>
              <a:buChar char="•"/>
            </a:pPr>
            <a:r>
              <a:rPr lang="en-US" sz="1800"/>
              <a:t>Right vs Wrong</a:t>
            </a:r>
            <a:endParaRPr sz="1800"/>
          </a:p>
          <a:p>
            <a:pPr marL="0" lvl="0" indent="0" algn="l" rtl="0">
              <a:lnSpc>
                <a:spcPct val="100000"/>
              </a:lnSpc>
              <a:spcBef>
                <a:spcPts val="750"/>
              </a:spcBef>
              <a:spcAft>
                <a:spcPts val="0"/>
              </a:spcAft>
              <a:buSzPts val="2400"/>
              <a:buNone/>
            </a:pPr>
            <a:r>
              <a:rPr lang="en-US" sz="1800" i="1"/>
              <a:t>Where do these expectations come from?</a:t>
            </a:r>
            <a:endParaRPr sz="1800" i="1"/>
          </a:p>
          <a:p>
            <a:pPr marL="0" lvl="0" indent="0" algn="l" rtl="0">
              <a:lnSpc>
                <a:spcPct val="100000"/>
              </a:lnSpc>
              <a:spcBef>
                <a:spcPts val="750"/>
              </a:spcBef>
              <a:spcAft>
                <a:spcPts val="0"/>
              </a:spcAft>
              <a:buSzPts val="2400"/>
              <a:buNone/>
            </a:pPr>
            <a:r>
              <a:rPr lang="en-US" sz="1800" i="1"/>
              <a:t>What unconscious biases or underlying assumptions do we have? How does it influence our interactions with others? </a:t>
            </a:r>
            <a:endParaRPr sz="1800" i="1"/>
          </a:p>
          <a:p>
            <a:pPr marL="0" lvl="0" indent="0" algn="l" rtl="0">
              <a:lnSpc>
                <a:spcPct val="100000"/>
              </a:lnSpc>
              <a:spcBef>
                <a:spcPts val="750"/>
              </a:spcBef>
              <a:spcAft>
                <a:spcPts val="0"/>
              </a:spcAft>
              <a:buClr>
                <a:schemeClr val="dk1"/>
              </a:buClr>
              <a:buSzPts val="1100"/>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f23f36b03e_0_140"/>
          <p:cNvSpPr txBox="1">
            <a:spLocks noGrp="1"/>
          </p:cNvSpPr>
          <p:nvPr>
            <p:ph type="title"/>
          </p:nvPr>
        </p:nvSpPr>
        <p:spPr>
          <a:xfrm>
            <a:off x="457200" y="385763"/>
            <a:ext cx="8229600" cy="55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0" i="1" dirty="0">
                <a:solidFill>
                  <a:srgbClr val="737373"/>
                </a:solidFill>
              </a:rPr>
              <a:t>Recognizing and Appreciating Differences (cont.)</a:t>
            </a:r>
            <a:endParaRPr sz="3000" b="0" i="1" dirty="0">
              <a:solidFill>
                <a:srgbClr val="737373"/>
              </a:solidFill>
            </a:endParaRPr>
          </a:p>
        </p:txBody>
      </p:sp>
      <p:sp>
        <p:nvSpPr>
          <p:cNvPr id="195" name="Google Shape;195;gf23f36b03e_0_140"/>
          <p:cNvSpPr txBox="1">
            <a:spLocks noGrp="1"/>
          </p:cNvSpPr>
          <p:nvPr>
            <p:ph type="body" idx="1"/>
          </p:nvPr>
        </p:nvSpPr>
        <p:spPr>
          <a:xfrm>
            <a:off x="457200" y="1156725"/>
            <a:ext cx="6131400" cy="106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6096"/>
              </a:buClr>
              <a:buSzPts val="2800"/>
              <a:buNone/>
            </a:pPr>
            <a:r>
              <a:rPr lang="en-US" sz="2400" dirty="0"/>
              <a:t>Consider how your perspectives and interpretations might be influenced by your…</a:t>
            </a:r>
            <a:endParaRPr sz="2000" dirty="0"/>
          </a:p>
        </p:txBody>
      </p:sp>
      <p:sp>
        <p:nvSpPr>
          <p:cNvPr id="198" name="Google Shape;198;gf23f36b03e_0_140"/>
          <p:cNvSpPr/>
          <p:nvPr/>
        </p:nvSpPr>
        <p:spPr>
          <a:xfrm>
            <a:off x="457200" y="2192625"/>
            <a:ext cx="3736200" cy="14874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5000"/>
              </a:lnSpc>
              <a:spcBef>
                <a:spcPts val="0"/>
              </a:spcBef>
              <a:spcAft>
                <a:spcPts val="0"/>
              </a:spcAft>
              <a:buClr>
                <a:srgbClr val="006096"/>
              </a:buClr>
              <a:buSzPts val="1600"/>
              <a:buFont typeface="Arial"/>
              <a:buChar char="●"/>
            </a:pPr>
            <a:r>
              <a:rPr lang="en-US" sz="2000" b="0" i="0" u="none" strike="noStrike" cap="none" dirty="0">
                <a:solidFill>
                  <a:srgbClr val="006096"/>
                </a:solidFill>
                <a:latin typeface="Calibri"/>
                <a:ea typeface="Calibri"/>
                <a:cs typeface="Calibri"/>
                <a:sym typeface="Calibri"/>
              </a:rPr>
              <a:t>Personal and family values</a:t>
            </a:r>
            <a:endParaRPr sz="1400" b="0" i="0" u="none" strike="noStrike" cap="none" dirty="0">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rgbClr val="006096"/>
              </a:buClr>
              <a:buSzPts val="1600"/>
              <a:buFont typeface="Arial"/>
              <a:buChar char="●"/>
            </a:pPr>
            <a:r>
              <a:rPr lang="en-US" sz="2000" b="0" i="0" u="none" strike="noStrike" cap="none" dirty="0">
                <a:solidFill>
                  <a:srgbClr val="006096"/>
                </a:solidFill>
                <a:latin typeface="Calibri"/>
                <a:ea typeface="Calibri"/>
                <a:cs typeface="Calibri"/>
                <a:sym typeface="Calibri"/>
              </a:rPr>
              <a:t>Community values</a:t>
            </a:r>
            <a:endParaRPr sz="1400" b="0" i="0" u="none" strike="noStrike" cap="none" dirty="0">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rgbClr val="006096"/>
              </a:buClr>
              <a:buSzPts val="1600"/>
              <a:buFont typeface="Arial"/>
              <a:buChar char="●"/>
            </a:pPr>
            <a:r>
              <a:rPr lang="en-US" sz="2000" b="0" i="0" u="none" strike="noStrike" cap="none" dirty="0">
                <a:solidFill>
                  <a:srgbClr val="006096"/>
                </a:solidFill>
                <a:latin typeface="Calibri"/>
                <a:ea typeface="Calibri"/>
                <a:cs typeface="Calibri"/>
                <a:sym typeface="Calibri"/>
              </a:rPr>
              <a:t>Experiences</a:t>
            </a:r>
            <a:endParaRPr sz="1400" b="0" i="0" u="none" strike="noStrike" cap="none" dirty="0">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rgbClr val="006096"/>
              </a:buClr>
              <a:buSzPts val="1600"/>
              <a:buFont typeface="Arial"/>
              <a:buChar char="●"/>
            </a:pPr>
            <a:r>
              <a:rPr lang="en-US" sz="2000" b="0" i="0" u="none" strike="noStrike" cap="none" dirty="0">
                <a:solidFill>
                  <a:srgbClr val="006096"/>
                </a:solidFill>
                <a:latin typeface="Calibri"/>
                <a:ea typeface="Calibri"/>
                <a:cs typeface="Calibri"/>
                <a:sym typeface="Calibri"/>
              </a:rPr>
              <a:t>Income</a:t>
            </a:r>
            <a:endParaRPr sz="1400" b="0" i="0" u="none" strike="noStrike" cap="none" dirty="0">
              <a:solidFill>
                <a:srgbClr val="000000"/>
              </a:solidFill>
              <a:latin typeface="Arial"/>
              <a:ea typeface="Arial"/>
              <a:cs typeface="Arial"/>
              <a:sym typeface="Arial"/>
            </a:endParaRPr>
          </a:p>
        </p:txBody>
      </p:sp>
      <p:sp>
        <p:nvSpPr>
          <p:cNvPr id="196" name="Google Shape;196;gf23f36b03e_0_140"/>
          <p:cNvSpPr txBox="1"/>
          <p:nvPr/>
        </p:nvSpPr>
        <p:spPr>
          <a:xfrm>
            <a:off x="5261300" y="2159036"/>
            <a:ext cx="3736200" cy="15546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500"/>
              </a:spcBef>
              <a:spcAft>
                <a:spcPts val="0"/>
              </a:spcAft>
              <a:buClr>
                <a:srgbClr val="006096"/>
              </a:buClr>
              <a:buSzPts val="1600"/>
              <a:buFont typeface="Arial"/>
              <a:buChar char="●"/>
            </a:pPr>
            <a:r>
              <a:rPr lang="en-US" sz="2000" b="0" i="0" u="none" strike="noStrike" cap="none">
                <a:solidFill>
                  <a:srgbClr val="006096"/>
                </a:solidFill>
                <a:latin typeface="Calibri"/>
                <a:ea typeface="Calibri"/>
                <a:cs typeface="Calibri"/>
                <a:sym typeface="Calibri"/>
              </a:rPr>
              <a:t>Education</a:t>
            </a:r>
            <a:endParaRPr sz="2000" b="0" i="0" u="none" strike="noStrike" cap="none">
              <a:solidFill>
                <a:srgbClr val="006096"/>
              </a:solidFill>
              <a:latin typeface="Calibri"/>
              <a:ea typeface="Calibri"/>
              <a:cs typeface="Calibri"/>
              <a:sym typeface="Calibri"/>
            </a:endParaRPr>
          </a:p>
          <a:p>
            <a:pPr marL="457200" marR="0" lvl="0" indent="-330200" algn="l" rtl="0">
              <a:lnSpc>
                <a:spcPct val="115000"/>
              </a:lnSpc>
              <a:spcBef>
                <a:spcPts val="0"/>
              </a:spcBef>
              <a:spcAft>
                <a:spcPts val="0"/>
              </a:spcAft>
              <a:buClr>
                <a:srgbClr val="006096"/>
              </a:buClr>
              <a:buSzPts val="1600"/>
              <a:buFont typeface="Arial"/>
              <a:buChar char="●"/>
            </a:pPr>
            <a:r>
              <a:rPr lang="en-US" sz="2000" b="0" i="0" u="none" strike="noStrike" cap="none">
                <a:solidFill>
                  <a:srgbClr val="006096"/>
                </a:solidFill>
                <a:latin typeface="Calibri"/>
                <a:ea typeface="Calibri"/>
                <a:cs typeface="Calibri"/>
                <a:sym typeface="Calibri"/>
              </a:rPr>
              <a:t>Cultural identity</a:t>
            </a:r>
            <a:endParaRPr sz="2000" b="0" i="0" u="none" strike="noStrike" cap="none">
              <a:solidFill>
                <a:srgbClr val="006096"/>
              </a:solidFill>
              <a:latin typeface="Calibri"/>
              <a:ea typeface="Calibri"/>
              <a:cs typeface="Calibri"/>
              <a:sym typeface="Calibri"/>
            </a:endParaRPr>
          </a:p>
          <a:p>
            <a:pPr marL="457200" marR="0" lvl="0" indent="-330200" algn="l" rtl="0">
              <a:lnSpc>
                <a:spcPct val="115000"/>
              </a:lnSpc>
              <a:spcBef>
                <a:spcPts val="0"/>
              </a:spcBef>
              <a:spcAft>
                <a:spcPts val="0"/>
              </a:spcAft>
              <a:buClr>
                <a:srgbClr val="006096"/>
              </a:buClr>
              <a:buSzPts val="1600"/>
              <a:buFont typeface="Arial"/>
              <a:buChar char="●"/>
            </a:pPr>
            <a:r>
              <a:rPr lang="en-US" sz="2000" b="0" i="0" u="none" strike="noStrike" cap="none">
                <a:solidFill>
                  <a:srgbClr val="006096"/>
                </a:solidFill>
                <a:latin typeface="Calibri"/>
                <a:ea typeface="Calibri"/>
                <a:cs typeface="Calibri"/>
                <a:sym typeface="Calibri"/>
              </a:rPr>
              <a:t>Religious or spiritual beliefs</a:t>
            </a:r>
            <a:endParaRPr sz="2000" b="0" i="0" u="none" strike="noStrike" cap="none">
              <a:solidFill>
                <a:srgbClr val="006096"/>
              </a:solidFill>
              <a:latin typeface="Calibri"/>
              <a:ea typeface="Calibri"/>
              <a:cs typeface="Calibri"/>
              <a:sym typeface="Calibri"/>
            </a:endParaRPr>
          </a:p>
          <a:p>
            <a:pPr marL="457200" marR="0" lvl="0" indent="-330200" algn="l" rtl="0">
              <a:lnSpc>
                <a:spcPct val="115000"/>
              </a:lnSpc>
              <a:spcBef>
                <a:spcPts val="0"/>
              </a:spcBef>
              <a:spcAft>
                <a:spcPts val="0"/>
              </a:spcAft>
              <a:buClr>
                <a:srgbClr val="006096"/>
              </a:buClr>
              <a:buSzPts val="1600"/>
              <a:buFont typeface="Arial"/>
              <a:buChar char="●"/>
            </a:pPr>
            <a:r>
              <a:rPr lang="en-US" sz="2000" b="0" i="0" u="none" strike="noStrike" cap="none">
                <a:solidFill>
                  <a:srgbClr val="006096"/>
                </a:solidFill>
                <a:latin typeface="Calibri"/>
                <a:ea typeface="Calibri"/>
                <a:cs typeface="Calibri"/>
                <a:sym typeface="Calibri"/>
              </a:rPr>
              <a:t>Geographic location</a:t>
            </a:r>
            <a:endParaRPr sz="1400" b="0" i="0" u="none" strike="noStrike" cap="none">
              <a:solidFill>
                <a:srgbClr val="000000"/>
              </a:solidFill>
              <a:latin typeface="Arial"/>
              <a:ea typeface="Arial"/>
              <a:cs typeface="Arial"/>
              <a:sym typeface="Arial"/>
            </a:endParaRPr>
          </a:p>
        </p:txBody>
      </p:sp>
      <p:pic>
        <p:nvPicPr>
          <p:cNvPr id="197" name="Google Shape;197;gf23f36b03e_0_1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75300" y="2808025"/>
            <a:ext cx="2286000" cy="148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f23f36b03e_0_148"/>
          <p:cNvSpPr txBox="1">
            <a:spLocks noGrp="1"/>
          </p:cNvSpPr>
          <p:nvPr>
            <p:ph type="title"/>
          </p:nvPr>
        </p:nvSpPr>
        <p:spPr>
          <a:xfrm>
            <a:off x="457200" y="385763"/>
            <a:ext cx="8229600" cy="55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6666"/>
              <a:buNone/>
            </a:pPr>
            <a:r>
              <a:rPr lang="en-US" sz="3000" b="0" i="1" dirty="0">
                <a:solidFill>
                  <a:srgbClr val="737373"/>
                </a:solidFill>
              </a:rPr>
              <a:t>Managing Emotions</a:t>
            </a:r>
            <a:r>
              <a:rPr lang="en-US" b="0" i="1" dirty="0">
                <a:solidFill>
                  <a:srgbClr val="737373"/>
                </a:solidFill>
              </a:rPr>
              <a:t> </a:t>
            </a:r>
            <a:endParaRPr b="0" i="1" dirty="0">
              <a:solidFill>
                <a:srgbClr val="737373"/>
              </a:solidFill>
            </a:endParaRPr>
          </a:p>
        </p:txBody>
      </p:sp>
      <p:pic>
        <p:nvPicPr>
          <p:cNvPr id="204" name="Google Shape;204;gf23f36b03e_0_148" descr="Graphic depiction of a quote by Antonio Damasio: We are not thinking machines that feel; rather we are feeling machines that think."/>
          <p:cNvPicPr preferRelativeResize="0"/>
          <p:nvPr/>
        </p:nvPicPr>
        <p:blipFill rotWithShape="1">
          <a:blip r:embed="rId3">
            <a:alphaModFix/>
          </a:blip>
          <a:srcRect l="16289" r="17305"/>
          <a:stretch/>
        </p:blipFill>
        <p:spPr>
          <a:xfrm>
            <a:off x="519475" y="1157488"/>
            <a:ext cx="3734494" cy="3163222"/>
          </a:xfrm>
          <a:prstGeom prst="rect">
            <a:avLst/>
          </a:prstGeom>
          <a:noFill/>
          <a:ln>
            <a:noFill/>
          </a:ln>
        </p:spPr>
      </p:pic>
      <p:sp>
        <p:nvSpPr>
          <p:cNvPr id="205" name="Google Shape;205;gf23f36b03e_0_148"/>
          <p:cNvSpPr txBox="1"/>
          <p:nvPr/>
        </p:nvSpPr>
        <p:spPr>
          <a:xfrm>
            <a:off x="4455150" y="1259100"/>
            <a:ext cx="4377000" cy="2625300"/>
          </a:xfrm>
          <a:prstGeom prst="rect">
            <a:avLst/>
          </a:prstGeom>
          <a:noFill/>
          <a:ln>
            <a:noFill/>
          </a:ln>
        </p:spPr>
        <p:txBody>
          <a:bodyPr spcFirstLastPara="1" wrap="square" lIns="91425" tIns="45700" rIns="91425" bIns="45700" anchor="t" anchorCtr="0">
            <a:normAutofit lnSpcReduction="10000"/>
          </a:bodyPr>
          <a:lstStyle/>
          <a:p>
            <a:pPr marL="285750" marR="0" lvl="1" indent="-311150" algn="l" rtl="0">
              <a:lnSpc>
                <a:spcPct val="100000"/>
              </a:lnSpc>
              <a:spcBef>
                <a:spcPts val="480"/>
              </a:spcBef>
              <a:spcAft>
                <a:spcPts val="0"/>
              </a:spcAft>
              <a:buClr>
                <a:srgbClr val="006096"/>
              </a:buClr>
              <a:buSzPts val="2800"/>
              <a:buFont typeface="Arial"/>
              <a:buChar char="•"/>
            </a:pPr>
            <a:r>
              <a:rPr lang="en-US" sz="2400" b="0" i="0" u="none" strike="noStrike" cap="none">
                <a:solidFill>
                  <a:srgbClr val="006096"/>
                </a:solidFill>
                <a:latin typeface="Calibri"/>
                <a:ea typeface="Calibri"/>
                <a:cs typeface="Calibri"/>
                <a:sym typeface="Calibri"/>
              </a:rPr>
              <a:t>Expect and accept that life is emotional.</a:t>
            </a:r>
            <a:endParaRPr sz="1200" b="0" i="0" u="none" strike="noStrike" cap="none">
              <a:solidFill>
                <a:srgbClr val="006096"/>
              </a:solidFill>
              <a:latin typeface="Calibri"/>
              <a:ea typeface="Calibri"/>
              <a:cs typeface="Calibri"/>
              <a:sym typeface="Calibri"/>
            </a:endParaRPr>
          </a:p>
          <a:p>
            <a:pPr marL="285750" marR="0" lvl="1" indent="-311150" algn="l" rtl="0">
              <a:lnSpc>
                <a:spcPct val="100000"/>
              </a:lnSpc>
              <a:spcBef>
                <a:spcPts val="1000"/>
              </a:spcBef>
              <a:spcAft>
                <a:spcPts val="0"/>
              </a:spcAft>
              <a:buClr>
                <a:srgbClr val="006096"/>
              </a:buClr>
              <a:buSzPts val="2800"/>
              <a:buFont typeface="Arial"/>
              <a:buChar char="•"/>
            </a:pPr>
            <a:r>
              <a:rPr lang="en-US" sz="2400" b="0" i="0" u="none" strike="noStrike" cap="none">
                <a:solidFill>
                  <a:srgbClr val="006096"/>
                </a:solidFill>
                <a:latin typeface="Calibri"/>
                <a:ea typeface="Calibri"/>
                <a:cs typeface="Calibri"/>
                <a:sym typeface="Calibri"/>
              </a:rPr>
              <a:t>Recognize and manage your own emotions. </a:t>
            </a:r>
            <a:endParaRPr sz="1200" b="0" i="0" u="none" strike="noStrike" cap="none">
              <a:solidFill>
                <a:srgbClr val="006096"/>
              </a:solidFill>
              <a:latin typeface="Calibri"/>
              <a:ea typeface="Calibri"/>
              <a:cs typeface="Calibri"/>
              <a:sym typeface="Calibri"/>
            </a:endParaRPr>
          </a:p>
          <a:p>
            <a:pPr marL="285750" marR="0" lvl="1" indent="-311150" algn="l" rtl="0">
              <a:lnSpc>
                <a:spcPct val="100000"/>
              </a:lnSpc>
              <a:spcBef>
                <a:spcPts val="1000"/>
              </a:spcBef>
              <a:spcAft>
                <a:spcPts val="1000"/>
              </a:spcAft>
              <a:buClr>
                <a:srgbClr val="006096"/>
              </a:buClr>
              <a:buSzPts val="2800"/>
              <a:buFont typeface="Arial"/>
              <a:buChar char="•"/>
            </a:pPr>
            <a:r>
              <a:rPr lang="en-US" sz="2400" b="0" i="0" u="none" strike="noStrike" cap="none">
                <a:solidFill>
                  <a:srgbClr val="006096"/>
                </a:solidFill>
                <a:latin typeface="Calibri"/>
                <a:ea typeface="Calibri"/>
                <a:cs typeface="Calibri"/>
                <a:sym typeface="Calibri"/>
              </a:rPr>
              <a:t>Acknowledge and respect the  emotions expressed by others.</a:t>
            </a:r>
            <a:endParaRPr sz="2400" b="0" i="0" u="none" strike="noStrike" cap="none">
              <a:solidFill>
                <a:srgbClr val="00609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a:spLocks noGrp="1"/>
          </p:cNvSpPr>
          <p:nvPr>
            <p:ph type="title"/>
          </p:nvPr>
        </p:nvSpPr>
        <p:spPr>
          <a:xfrm>
            <a:off x="457200" y="5143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solidFill>
                  <a:srgbClr val="0078C8"/>
                </a:solidFill>
              </a:rPr>
              <a:t>Collaborative Problem-Solving</a:t>
            </a:r>
            <a:endParaRPr dirty="0">
              <a:solidFill>
                <a:srgbClr val="0078C8"/>
              </a:solidFill>
            </a:endParaRPr>
          </a:p>
        </p:txBody>
      </p:sp>
      <p:sp>
        <p:nvSpPr>
          <p:cNvPr id="211" name="Google Shape;211;p5"/>
          <p:cNvSpPr txBox="1">
            <a:spLocks noGrp="1"/>
          </p:cNvSpPr>
          <p:nvPr>
            <p:ph type="body" idx="1"/>
          </p:nvPr>
        </p:nvSpPr>
        <p:spPr>
          <a:xfrm>
            <a:off x="457200" y="1306292"/>
            <a:ext cx="7822500" cy="13629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114300" lvl="0" indent="0" algn="ctr" rtl="0">
              <a:lnSpc>
                <a:spcPct val="100000"/>
              </a:lnSpc>
              <a:spcBef>
                <a:spcPts val="360"/>
              </a:spcBef>
              <a:spcAft>
                <a:spcPts val="0"/>
              </a:spcAft>
              <a:buSzPts val="1800"/>
              <a:buNone/>
            </a:pPr>
            <a:r>
              <a:rPr lang="en-US" sz="2400" i="1"/>
              <a:t>Collaboration is a process for finding creative ways to meet the underlying needs of two or more people.</a:t>
            </a:r>
            <a:endParaRPr i="1"/>
          </a:p>
        </p:txBody>
      </p:sp>
      <p:sp>
        <p:nvSpPr>
          <p:cNvPr id="213" name="Google Shape;213;p5"/>
          <p:cNvSpPr txBox="1"/>
          <p:nvPr/>
        </p:nvSpPr>
        <p:spPr>
          <a:xfrm>
            <a:off x="753425" y="2220650"/>
            <a:ext cx="5033700" cy="2195443"/>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2400" b="1" dirty="0">
                <a:solidFill>
                  <a:srgbClr val="006096"/>
                </a:solidFill>
                <a:latin typeface="Calibri"/>
                <a:ea typeface="Calibri"/>
                <a:cs typeface="Calibri"/>
                <a:sym typeface="Calibri"/>
              </a:rPr>
              <a:t>Use this for conflicts in which:</a:t>
            </a:r>
            <a:endParaRPr sz="2400" b="1" dirty="0">
              <a:solidFill>
                <a:srgbClr val="006096"/>
              </a:solidFill>
              <a:latin typeface="Calibri"/>
              <a:ea typeface="Calibri"/>
              <a:cs typeface="Calibri"/>
              <a:sym typeface="Calibri"/>
            </a:endParaRPr>
          </a:p>
          <a:p>
            <a:pPr marL="457200" lvl="0" indent="-330200" algn="l" rtl="0">
              <a:spcBef>
                <a:spcPts val="360"/>
              </a:spcBef>
              <a:spcAft>
                <a:spcPts val="0"/>
              </a:spcAft>
              <a:buClr>
                <a:srgbClr val="006096"/>
              </a:buClr>
              <a:buSzPts val="1600"/>
              <a:buChar char="●"/>
            </a:pPr>
            <a:r>
              <a:rPr lang="en-US" sz="2000" dirty="0">
                <a:solidFill>
                  <a:srgbClr val="006096"/>
                </a:solidFill>
                <a:latin typeface="Calibri"/>
                <a:ea typeface="Calibri"/>
                <a:cs typeface="Calibri"/>
                <a:sym typeface="Calibri"/>
              </a:rPr>
              <a:t>The relationship and outcome really matter to you.</a:t>
            </a:r>
            <a:endParaRPr sz="2000" dirty="0">
              <a:solidFill>
                <a:srgbClr val="006096"/>
              </a:solidFill>
              <a:latin typeface="Calibri"/>
              <a:ea typeface="Calibri"/>
              <a:cs typeface="Calibri"/>
              <a:sym typeface="Calibri"/>
            </a:endParaRPr>
          </a:p>
          <a:p>
            <a:pPr marL="457200" lvl="0" indent="-330200" algn="l" rtl="0">
              <a:spcBef>
                <a:spcPts val="0"/>
              </a:spcBef>
              <a:spcAft>
                <a:spcPts val="0"/>
              </a:spcAft>
              <a:buClr>
                <a:srgbClr val="006096"/>
              </a:buClr>
              <a:buSzPts val="1600"/>
              <a:buChar char="●"/>
            </a:pPr>
            <a:r>
              <a:rPr lang="en-US" sz="2000" dirty="0">
                <a:solidFill>
                  <a:srgbClr val="006096"/>
                </a:solidFill>
                <a:latin typeface="Calibri"/>
                <a:ea typeface="Calibri"/>
                <a:cs typeface="Calibri"/>
                <a:sym typeface="Calibri"/>
              </a:rPr>
              <a:t>You want a win-win solution.</a:t>
            </a:r>
            <a:endParaRPr sz="2000" dirty="0">
              <a:solidFill>
                <a:srgbClr val="006096"/>
              </a:solidFill>
              <a:latin typeface="Calibri"/>
              <a:ea typeface="Calibri"/>
              <a:cs typeface="Calibri"/>
              <a:sym typeface="Calibri"/>
            </a:endParaRPr>
          </a:p>
          <a:p>
            <a:pPr marL="457200" lvl="0" indent="-330200" algn="l" rtl="0">
              <a:spcBef>
                <a:spcPts val="0"/>
              </a:spcBef>
              <a:spcAft>
                <a:spcPts val="0"/>
              </a:spcAft>
              <a:buClr>
                <a:srgbClr val="006096"/>
              </a:buClr>
              <a:buSzPts val="1600"/>
              <a:buChar char="●"/>
            </a:pPr>
            <a:r>
              <a:rPr lang="en-US" sz="2000" dirty="0">
                <a:solidFill>
                  <a:srgbClr val="006096"/>
                </a:solidFill>
                <a:latin typeface="Calibri"/>
                <a:ea typeface="Calibri"/>
                <a:cs typeface="Calibri"/>
                <a:sym typeface="Calibri"/>
              </a:rPr>
              <a:t>You are open to a unique solution that works for both sides.</a:t>
            </a:r>
            <a:endParaRPr sz="1200" dirty="0"/>
          </a:p>
        </p:txBody>
      </p:sp>
      <p:pic>
        <p:nvPicPr>
          <p:cNvPr id="212" name="Google Shape;212;p5">
            <a:extLst>
              <a:ext uri="{C183D7F6-B498-43B3-948B-1728B52AA6E4}">
                <adec:decorative xmlns:adec="http://schemas.microsoft.com/office/drawing/2017/decorative" val="1"/>
              </a:ext>
            </a:extLst>
          </p:cNvPr>
          <p:cNvPicPr preferRelativeResize="0"/>
          <p:nvPr/>
        </p:nvPicPr>
        <p:blipFill rotWithShape="1">
          <a:blip r:embed="rId3">
            <a:alphaModFix/>
          </a:blip>
          <a:srcRect t="19717" r="3920" b="9665"/>
          <a:stretch/>
        </p:blipFill>
        <p:spPr>
          <a:xfrm>
            <a:off x="5787129" y="2669275"/>
            <a:ext cx="3134145" cy="11349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D Primary and Secondary">
      <a:dk1>
        <a:srgbClr val="000000"/>
      </a:dk1>
      <a:lt1>
        <a:srgbClr val="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UD Primary and Secondary">
      <a:dk1>
        <a:srgbClr val="000000"/>
      </a:dk1>
      <a:lt1>
        <a:srgbClr val="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2239</Words>
  <Application>Microsoft Office PowerPoint</Application>
  <PresentationFormat>On-screen Show (16:9)</PresentationFormat>
  <Paragraphs>206</Paragraphs>
  <Slides>28</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Calibri</vt:lpstr>
      <vt:lpstr>Arial</vt:lpstr>
      <vt:lpstr>Helvetica Neue</vt:lpstr>
      <vt:lpstr>Office Theme</vt:lpstr>
      <vt:lpstr>1_Office Theme</vt:lpstr>
      <vt:lpstr>Turning Conflict into Collaboration  RISE to the Challenge: Resolve, Innovate, Support Engage CADRE’s 8th National Symposium October 28, 2021</vt:lpstr>
      <vt:lpstr>The Conflict Resolution Program </vt:lpstr>
      <vt:lpstr>MAPping Change, LLC</vt:lpstr>
      <vt:lpstr>Welcome! </vt:lpstr>
      <vt:lpstr>Workshop Agenda &amp; Objectives</vt:lpstr>
      <vt:lpstr>Recognizing and Appreciating Differences</vt:lpstr>
      <vt:lpstr>Recognizing and Appreciating Differences (cont.)</vt:lpstr>
      <vt:lpstr>Managing Emotions </vt:lpstr>
      <vt:lpstr>Collaborative Problem-Solving</vt:lpstr>
      <vt:lpstr>Step 1: Airing All Concerns</vt:lpstr>
      <vt:lpstr>Listening to Concerns</vt:lpstr>
      <vt:lpstr>Listening Video</vt:lpstr>
      <vt:lpstr>Caution!</vt:lpstr>
      <vt:lpstr>Sharing Your Concerns</vt:lpstr>
      <vt:lpstr>Sample I-Statements</vt:lpstr>
      <vt:lpstr>Sample I-Statements (cont.)</vt:lpstr>
      <vt:lpstr>Step 2: Clarifying the Problem</vt:lpstr>
      <vt:lpstr>Filling in the Holes</vt:lpstr>
      <vt:lpstr>Moving from Wants to Needs</vt:lpstr>
      <vt:lpstr>Moving from Wants to Needs (cont.)</vt:lpstr>
      <vt:lpstr>Asking a New Question</vt:lpstr>
      <vt:lpstr>Asking a New Question (cont.)</vt:lpstr>
      <vt:lpstr>Practice</vt:lpstr>
      <vt:lpstr>Practice (cont.)</vt:lpstr>
      <vt:lpstr>Step 3: Brainstorming Solutions</vt:lpstr>
      <vt:lpstr>Step 4: Develop an Agreement</vt:lpstr>
      <vt:lpstr>Putting the Pieces Together</vt:lpstr>
      <vt:lpstr>Feel free to reach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Conflict into Collaboration</dc:title>
  <dc:subject>Turning Conflict into Collaboration</dc:subject>
  <dc:creator>CADRE</dc:creator>
  <cp:lastModifiedBy>Evan Burnett</cp:lastModifiedBy>
  <cp:revision>3</cp:revision>
  <dcterms:modified xsi:type="dcterms:W3CDTF">2021-10-13T15:30:02Z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0x010100F1EAAD0922A24947ADDF03160DD6FDFB</vt:lpwstr>
  </property>
  <property fmtid="{D5CDD505-2E9C-101B-9397-08002B2CF9AE}" pid="3" name="Order">
    <vt:r8>183400</vt:r8>
  </property>
</Properties>
</file>