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28" r:id="rId2"/>
  </p:sldMasterIdLst>
  <p:notesMasterIdLst>
    <p:notesMasterId r:id="rId65"/>
  </p:notesMasterIdLst>
  <p:handoutMasterIdLst>
    <p:handoutMasterId r:id="rId66"/>
  </p:handoutMasterIdLst>
  <p:sldIdLst>
    <p:sldId id="887" r:id="rId3"/>
    <p:sldId id="256" r:id="rId4"/>
    <p:sldId id="869" r:id="rId5"/>
    <p:sldId id="870" r:id="rId6"/>
    <p:sldId id="871" r:id="rId7"/>
    <p:sldId id="872" r:id="rId8"/>
    <p:sldId id="873" r:id="rId9"/>
    <p:sldId id="808" r:id="rId10"/>
    <p:sldId id="815" r:id="rId11"/>
    <p:sldId id="812" r:id="rId12"/>
    <p:sldId id="771" r:id="rId13"/>
    <p:sldId id="706" r:id="rId14"/>
    <p:sldId id="775" r:id="rId15"/>
    <p:sldId id="776" r:id="rId16"/>
    <p:sldId id="779" r:id="rId17"/>
    <p:sldId id="774" r:id="rId18"/>
    <p:sldId id="825" r:id="rId19"/>
    <p:sldId id="819" r:id="rId20"/>
    <p:sldId id="703" r:id="rId21"/>
    <p:sldId id="711" r:id="rId22"/>
    <p:sldId id="755" r:id="rId23"/>
    <p:sldId id="807" r:id="rId24"/>
    <p:sldId id="763" r:id="rId25"/>
    <p:sldId id="885" r:id="rId26"/>
    <p:sldId id="762" r:id="rId27"/>
    <p:sldId id="758" r:id="rId28"/>
    <p:sldId id="764" r:id="rId29"/>
    <p:sldId id="854" r:id="rId30"/>
    <p:sldId id="754" r:id="rId31"/>
    <p:sldId id="705" r:id="rId32"/>
    <p:sldId id="826" r:id="rId33"/>
    <p:sldId id="827" r:id="rId34"/>
    <p:sldId id="829" r:id="rId35"/>
    <p:sldId id="841" r:id="rId36"/>
    <p:sldId id="840" r:id="rId37"/>
    <p:sldId id="739" r:id="rId38"/>
    <p:sldId id="740" r:id="rId39"/>
    <p:sldId id="839" r:id="rId40"/>
    <p:sldId id="855" r:id="rId41"/>
    <p:sldId id="847" r:id="rId42"/>
    <p:sldId id="859" r:id="rId43"/>
    <p:sldId id="845" r:id="rId44"/>
    <p:sldId id="858" r:id="rId45"/>
    <p:sldId id="714" r:id="rId46"/>
    <p:sldId id="857" r:id="rId47"/>
    <p:sldId id="674" r:id="rId48"/>
    <p:sldId id="688" r:id="rId49"/>
    <p:sldId id="687" r:id="rId50"/>
    <p:sldId id="848" r:id="rId51"/>
    <p:sldId id="849" r:id="rId52"/>
    <p:sldId id="816" r:id="rId53"/>
    <p:sldId id="817" r:id="rId54"/>
    <p:sldId id="860" r:id="rId55"/>
    <p:sldId id="861" r:id="rId56"/>
    <p:sldId id="649" r:id="rId57"/>
    <p:sldId id="868" r:id="rId58"/>
    <p:sldId id="852" r:id="rId59"/>
    <p:sldId id="863" r:id="rId60"/>
    <p:sldId id="886" r:id="rId61"/>
    <p:sldId id="890" r:id="rId62"/>
    <p:sldId id="888" r:id="rId63"/>
    <p:sldId id="889" r:id="rId6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28" autoAdjust="0"/>
    <p:restoredTop sz="93883" autoAdjust="0"/>
  </p:normalViewPr>
  <p:slideViewPr>
    <p:cSldViewPr>
      <p:cViewPr varScale="1">
        <p:scale>
          <a:sx n="63" d="100"/>
          <a:sy n="63" d="100"/>
        </p:scale>
        <p:origin x="64" y="92"/>
      </p:cViewPr>
      <p:guideLst>
        <p:guide orient="horz" pos="2160"/>
        <p:guide pos="2880"/>
      </p:guideLst>
    </p:cSldViewPr>
  </p:slideViewPr>
  <p:notesTextViewPr>
    <p:cViewPr>
      <p:scale>
        <a:sx n="100" d="100"/>
        <a:sy n="100" d="100"/>
      </p:scale>
      <p:origin x="0" y="0"/>
    </p:cViewPr>
  </p:notesTextViewPr>
  <p:sorterViewPr>
    <p:cViewPr>
      <p:scale>
        <a:sx n="43" d="100"/>
        <a:sy n="4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452C89-A120-43A2-9676-90E084010924}"/>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9F241BD3-A6A3-48E3-B2E6-6EDF3490C609}"/>
              </a:ext>
            </a:extLst>
          </p:cNvPr>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4B9D63B8-04B5-4DAA-A67A-E6E65E914733}" type="datetimeFigureOut">
              <a:rPr lang="en-US"/>
              <a:pPr>
                <a:defRPr/>
              </a:pPr>
              <a:t>4/5/2021</a:t>
            </a:fld>
            <a:endParaRPr lang="en-US"/>
          </a:p>
        </p:txBody>
      </p:sp>
      <p:sp>
        <p:nvSpPr>
          <p:cNvPr id="4" name="Footer Placeholder 3">
            <a:extLst>
              <a:ext uri="{FF2B5EF4-FFF2-40B4-BE49-F238E27FC236}">
                <a16:creationId xmlns:a16="http://schemas.microsoft.com/office/drawing/2014/main" id="{A9A42EAC-00D1-4A84-A691-F01D8BBA019B}"/>
              </a:ext>
            </a:extLst>
          </p:cNvPr>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A443B051-285B-4266-8894-EBFF39D2E699}"/>
              </a:ext>
            </a:extLst>
          </p:cNvPr>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2914725-F8B9-4103-8EB4-0D800113CA1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B0342399-8E93-4DBD-B808-3DD27B2FC8AD}"/>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19811" name="Rectangle 3">
            <a:extLst>
              <a:ext uri="{FF2B5EF4-FFF2-40B4-BE49-F238E27FC236}">
                <a16:creationId xmlns:a16="http://schemas.microsoft.com/office/drawing/2014/main" id="{BBB92C9B-9699-417C-B9D4-5C264C7339A0}"/>
              </a:ext>
            </a:extLst>
          </p:cNvPr>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06500" name="Rectangle 4">
            <a:extLst>
              <a:ext uri="{FF2B5EF4-FFF2-40B4-BE49-F238E27FC236}">
                <a16:creationId xmlns:a16="http://schemas.microsoft.com/office/drawing/2014/main" id="{4ECE209D-4319-44B0-9D09-0AE8A8D0271B}"/>
              </a:ext>
            </a:extLst>
          </p:cNvPr>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3" name="Rectangle 5">
            <a:extLst>
              <a:ext uri="{FF2B5EF4-FFF2-40B4-BE49-F238E27FC236}">
                <a16:creationId xmlns:a16="http://schemas.microsoft.com/office/drawing/2014/main" id="{58CFA61B-A2F0-42D5-A7AB-192A3C7DB6FA}"/>
              </a:ext>
            </a:extLst>
          </p:cNvPr>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9814" name="Rectangle 6">
            <a:extLst>
              <a:ext uri="{FF2B5EF4-FFF2-40B4-BE49-F238E27FC236}">
                <a16:creationId xmlns:a16="http://schemas.microsoft.com/office/drawing/2014/main" id="{B33C281E-1112-4A7C-9D71-262CDB518C1C}"/>
              </a:ext>
            </a:extLst>
          </p:cNvPr>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19815" name="Rectangle 7">
            <a:extLst>
              <a:ext uri="{FF2B5EF4-FFF2-40B4-BE49-F238E27FC236}">
                <a16:creationId xmlns:a16="http://schemas.microsoft.com/office/drawing/2014/main" id="{CE0E36A3-4065-40D8-A590-EF6A9C58236C}"/>
              </a:ext>
            </a:extLst>
          </p:cNvPr>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9784E98-8B09-4B1E-9003-34F2152C563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7449D5BC-7219-4B7E-A33B-A1D854F55800}"/>
              </a:ext>
            </a:extLst>
          </p:cNvPr>
          <p:cNvSpPr>
            <a:spLocks noGrp="1" noRot="1" noChangeAspect="1" noTextEdit="1"/>
          </p:cNvSpPr>
          <p:nvPr>
            <p:ph type="sldImg"/>
          </p:nvPr>
        </p:nvSpPr>
        <p:spPr>
          <a:ln/>
        </p:spPr>
      </p:sp>
      <p:sp>
        <p:nvSpPr>
          <p:cNvPr id="107523" name="Notes Placeholder 2">
            <a:extLst>
              <a:ext uri="{FF2B5EF4-FFF2-40B4-BE49-F238E27FC236}">
                <a16:creationId xmlns:a16="http://schemas.microsoft.com/office/drawing/2014/main" id="{753A6E3D-25CD-486C-B95D-6A185238B8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7524" name="Slide Number Placeholder 3">
            <a:extLst>
              <a:ext uri="{FF2B5EF4-FFF2-40B4-BE49-F238E27FC236}">
                <a16:creationId xmlns:a16="http://schemas.microsoft.com/office/drawing/2014/main" id="{08AEB86C-895A-496C-9257-2869177EC2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22FB2C6-06BD-438F-966C-639438CAE901}" type="slidenum">
              <a:rPr lang="en-US" altLang="en-US"/>
              <a:pPr eaLnBrk="1" hangingPunct="1">
                <a:spcBef>
                  <a:spcPct val="0"/>
                </a:spcBef>
              </a:pPr>
              <a:t>7</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3E607E8C-553E-4675-BFCF-6CAAC11B62B6}"/>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6255C959-FF42-4E73-85A5-CA62ABC2CC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6740" name="Slide Number Placeholder 3">
            <a:extLst>
              <a:ext uri="{FF2B5EF4-FFF2-40B4-BE49-F238E27FC236}">
                <a16:creationId xmlns:a16="http://schemas.microsoft.com/office/drawing/2014/main" id="{C7BA8B59-955F-4BB4-A643-0E305104C1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ED469AA-254F-47A2-9A49-81BFC0F9EC9D}" type="slidenum">
              <a:rPr lang="en-US" altLang="en-US"/>
              <a:pPr eaLnBrk="1" hangingPunct="1">
                <a:spcBef>
                  <a:spcPct val="0"/>
                </a:spcBef>
              </a:pPr>
              <a:t>27</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DF6FDC98-8665-4CF6-AB9D-C1A3CE2F61F9}"/>
              </a:ext>
            </a:extLst>
          </p:cNvPr>
          <p:cNvSpPr>
            <a:spLocks noGrp="1" noRot="1" noChangeAspect="1" noTextEdit="1"/>
          </p:cNvSpPr>
          <p:nvPr>
            <p:ph type="sldImg"/>
          </p:nvPr>
        </p:nvSpPr>
        <p:spPr>
          <a:ln/>
        </p:spPr>
      </p:sp>
      <p:sp>
        <p:nvSpPr>
          <p:cNvPr id="117763" name="Notes Placeholder 2">
            <a:extLst>
              <a:ext uri="{FF2B5EF4-FFF2-40B4-BE49-F238E27FC236}">
                <a16:creationId xmlns:a16="http://schemas.microsoft.com/office/drawing/2014/main" id="{493F9AD7-1B6C-49DA-945D-E97978BE2F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7764" name="Slide Number Placeholder 3">
            <a:extLst>
              <a:ext uri="{FF2B5EF4-FFF2-40B4-BE49-F238E27FC236}">
                <a16:creationId xmlns:a16="http://schemas.microsoft.com/office/drawing/2014/main" id="{C0237EC6-C7B8-498A-AB6A-162B3474A6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1514948-0DD0-455B-93BD-EE28437C0475}" type="slidenum">
              <a:rPr lang="en-US" altLang="en-US"/>
              <a:pPr eaLnBrk="1" hangingPunct="1">
                <a:spcBef>
                  <a:spcPct val="0"/>
                </a:spcBef>
              </a:pPr>
              <a:t>34</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BCCB61A7-5FE0-4A08-9676-7731B062AAF8}"/>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B7D414DD-1416-4FEA-9C3F-C84E425FDE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8788" name="Slide Number Placeholder 3">
            <a:extLst>
              <a:ext uri="{FF2B5EF4-FFF2-40B4-BE49-F238E27FC236}">
                <a16:creationId xmlns:a16="http://schemas.microsoft.com/office/drawing/2014/main" id="{E0343413-4C7E-4E3B-9769-F8053F2C57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63D02F3-E395-448A-8B74-9AD4DD59F923}" type="slidenum">
              <a:rPr lang="en-US" altLang="en-US"/>
              <a:pPr eaLnBrk="1" hangingPunct="1">
                <a:spcBef>
                  <a:spcPct val="0"/>
                </a:spcBef>
              </a:pPr>
              <a:t>35</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44EB5A2C-E599-45B6-B152-F455C7138E02}"/>
              </a:ext>
            </a:extLst>
          </p:cNvPr>
          <p:cNvSpPr>
            <a:spLocks noGrp="1" noRot="1" noChangeAspect="1" noTextEdit="1"/>
          </p:cNvSpPr>
          <p:nvPr>
            <p:ph type="sldImg"/>
          </p:nvPr>
        </p:nvSpPr>
        <p:spPr>
          <a:ln/>
        </p:spPr>
      </p:sp>
      <p:sp>
        <p:nvSpPr>
          <p:cNvPr id="119811" name="Notes Placeholder 2">
            <a:extLst>
              <a:ext uri="{FF2B5EF4-FFF2-40B4-BE49-F238E27FC236}">
                <a16:creationId xmlns:a16="http://schemas.microsoft.com/office/drawing/2014/main" id="{754B9D5B-912C-45B8-AF4C-C8640FE7B9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9812" name="Slide Number Placeholder 3">
            <a:extLst>
              <a:ext uri="{FF2B5EF4-FFF2-40B4-BE49-F238E27FC236}">
                <a16:creationId xmlns:a16="http://schemas.microsoft.com/office/drawing/2014/main" id="{BC70ACBB-FB2C-4122-93A2-FB98BB18FF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936E6BE-77CA-48C1-84C5-4085B27C55B7}" type="slidenum">
              <a:rPr lang="en-US" altLang="en-US"/>
              <a:pPr eaLnBrk="1" hangingPunct="1">
                <a:spcBef>
                  <a:spcPct val="0"/>
                </a:spcBef>
              </a:pPr>
              <a:t>39</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67762D2F-6053-4141-8F73-474F500EDDE0}"/>
              </a:ext>
            </a:extLst>
          </p:cNvPr>
          <p:cNvSpPr>
            <a:spLocks noGrp="1" noRot="1" noChangeAspect="1" noTextEdit="1"/>
          </p:cNvSpPr>
          <p:nvPr>
            <p:ph type="sldImg"/>
          </p:nvPr>
        </p:nvSpPr>
        <p:spPr>
          <a:ln/>
        </p:spPr>
      </p:sp>
      <p:sp>
        <p:nvSpPr>
          <p:cNvPr id="120835" name="Notes Placeholder 2">
            <a:extLst>
              <a:ext uri="{FF2B5EF4-FFF2-40B4-BE49-F238E27FC236}">
                <a16:creationId xmlns:a16="http://schemas.microsoft.com/office/drawing/2014/main" id="{EF4BC2DD-54FF-4005-A30E-AA879E2744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0836" name="Slide Number Placeholder 3">
            <a:extLst>
              <a:ext uri="{FF2B5EF4-FFF2-40B4-BE49-F238E27FC236}">
                <a16:creationId xmlns:a16="http://schemas.microsoft.com/office/drawing/2014/main" id="{41870687-5620-48CA-A235-0EF71E66FA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A6E7788-2ED8-49D8-8A94-EFA881CBC983}" type="slidenum">
              <a:rPr lang="en-US" altLang="en-US"/>
              <a:pPr eaLnBrk="1" hangingPunct="1">
                <a:spcBef>
                  <a:spcPct val="0"/>
                </a:spcBef>
              </a:pPr>
              <a:t>40</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43A472B6-F43E-49ED-A520-49731387547A}"/>
              </a:ext>
            </a:extLst>
          </p:cNvPr>
          <p:cNvSpPr>
            <a:spLocks noGrp="1" noRot="1" noChangeAspect="1" noTextEdit="1"/>
          </p:cNvSpPr>
          <p:nvPr>
            <p:ph type="sldImg"/>
          </p:nvPr>
        </p:nvSpPr>
        <p:spPr>
          <a:ln/>
        </p:spPr>
      </p:sp>
      <p:sp>
        <p:nvSpPr>
          <p:cNvPr id="121859" name="Notes Placeholder 2">
            <a:extLst>
              <a:ext uri="{FF2B5EF4-FFF2-40B4-BE49-F238E27FC236}">
                <a16:creationId xmlns:a16="http://schemas.microsoft.com/office/drawing/2014/main" id="{DF29BB87-5018-4CA9-BAC0-D435A9713B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1860" name="Slide Number Placeholder 3">
            <a:extLst>
              <a:ext uri="{FF2B5EF4-FFF2-40B4-BE49-F238E27FC236}">
                <a16:creationId xmlns:a16="http://schemas.microsoft.com/office/drawing/2014/main" id="{16EAE7C0-ED93-471D-85E1-7219BB3A1A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960653D-C85E-4ECF-89BE-B1829CBB4EB5}" type="slidenum">
              <a:rPr lang="en-US" altLang="en-US"/>
              <a:pPr eaLnBrk="1" hangingPunct="1">
                <a:spcBef>
                  <a:spcPct val="0"/>
                </a:spcBef>
              </a:pPr>
              <a:t>42</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F6521072-0210-4C97-9810-24088AC0E95B}"/>
              </a:ext>
            </a:extLst>
          </p:cNvPr>
          <p:cNvSpPr>
            <a:spLocks noGrp="1" noRot="1" noChangeAspect="1" noTextEdit="1"/>
          </p:cNvSpPr>
          <p:nvPr>
            <p:ph type="sldImg"/>
          </p:nvPr>
        </p:nvSpPr>
        <p:spPr>
          <a:ln/>
        </p:spPr>
      </p:sp>
      <p:sp>
        <p:nvSpPr>
          <p:cNvPr id="122883" name="Notes Placeholder 2">
            <a:extLst>
              <a:ext uri="{FF2B5EF4-FFF2-40B4-BE49-F238E27FC236}">
                <a16:creationId xmlns:a16="http://schemas.microsoft.com/office/drawing/2014/main" id="{00DCE587-412A-45DA-8E09-B287DC4B8A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2884" name="Slide Number Placeholder 3">
            <a:extLst>
              <a:ext uri="{FF2B5EF4-FFF2-40B4-BE49-F238E27FC236}">
                <a16:creationId xmlns:a16="http://schemas.microsoft.com/office/drawing/2014/main" id="{FE21538E-47BC-49ED-A2D4-25E09F507D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182E0C8-7B81-4685-9739-0778D0F6E771}" type="slidenum">
              <a:rPr lang="en-US" altLang="en-US"/>
              <a:pPr eaLnBrk="1" hangingPunct="1">
                <a:spcBef>
                  <a:spcPct val="0"/>
                </a:spcBef>
              </a:pPr>
              <a:t>45</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D704F26F-25EE-432C-AFB6-39BA7A2AC193}"/>
              </a:ext>
            </a:extLst>
          </p:cNvPr>
          <p:cNvSpPr>
            <a:spLocks noGrp="1" noRot="1" noChangeAspect="1" noTextEdit="1"/>
          </p:cNvSpPr>
          <p:nvPr>
            <p:ph type="sldImg"/>
          </p:nvPr>
        </p:nvSpPr>
        <p:spPr>
          <a:ln/>
        </p:spPr>
      </p:sp>
      <p:sp>
        <p:nvSpPr>
          <p:cNvPr id="123907" name="Notes Placeholder 2">
            <a:extLst>
              <a:ext uri="{FF2B5EF4-FFF2-40B4-BE49-F238E27FC236}">
                <a16:creationId xmlns:a16="http://schemas.microsoft.com/office/drawing/2014/main" id="{469FCC05-BC2B-46BE-ACA3-DBF1FBDE29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3908" name="Slide Number Placeholder 3">
            <a:extLst>
              <a:ext uri="{FF2B5EF4-FFF2-40B4-BE49-F238E27FC236}">
                <a16:creationId xmlns:a16="http://schemas.microsoft.com/office/drawing/2014/main" id="{646BBCF0-26E9-43A0-AE65-C1BF09F74E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6B56836-E276-4C9D-AD45-C85ADF73CAA5}" type="slidenum">
              <a:rPr lang="en-US" altLang="en-US"/>
              <a:pPr eaLnBrk="1" hangingPunct="1">
                <a:spcBef>
                  <a:spcPct val="0"/>
                </a:spcBef>
              </a:pPr>
              <a:t>51</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832273BB-9711-4710-A398-85C13AD866C3}"/>
              </a:ext>
            </a:extLst>
          </p:cNvPr>
          <p:cNvSpPr>
            <a:spLocks noGrp="1" noRot="1" noChangeAspect="1" noTextEdit="1"/>
          </p:cNvSpPr>
          <p:nvPr>
            <p:ph type="sldImg"/>
          </p:nvPr>
        </p:nvSpPr>
        <p:spPr>
          <a:ln/>
        </p:spPr>
      </p:sp>
      <p:sp>
        <p:nvSpPr>
          <p:cNvPr id="124931" name="Notes Placeholder 2">
            <a:extLst>
              <a:ext uri="{FF2B5EF4-FFF2-40B4-BE49-F238E27FC236}">
                <a16:creationId xmlns:a16="http://schemas.microsoft.com/office/drawing/2014/main" id="{E9D1C023-EAA4-47A2-86ED-75AE9FBB48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4932" name="Slide Number Placeholder 3">
            <a:extLst>
              <a:ext uri="{FF2B5EF4-FFF2-40B4-BE49-F238E27FC236}">
                <a16:creationId xmlns:a16="http://schemas.microsoft.com/office/drawing/2014/main" id="{9EA3C845-BAB9-472F-B5B8-D23D753491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1BA7095-92CE-4C4F-8378-F3D460AA4174}" type="slidenum">
              <a:rPr lang="en-US" altLang="en-US"/>
              <a:pPr eaLnBrk="1" hangingPunct="1">
                <a:spcBef>
                  <a:spcPct val="0"/>
                </a:spcBef>
              </a:pPr>
              <a:t>52</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A472488A-3003-4C57-830C-5CB168BA4B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8F0E8EF-AF68-456B-9A63-D96CFE6F188C}" type="slidenum">
              <a:rPr lang="en-US" altLang="en-US"/>
              <a:pPr eaLnBrk="1" hangingPunct="1">
                <a:spcBef>
                  <a:spcPct val="0"/>
                </a:spcBef>
              </a:pPr>
              <a:t>53</a:t>
            </a:fld>
            <a:endParaRPr lang="en-US" altLang="en-US"/>
          </a:p>
        </p:txBody>
      </p:sp>
      <p:sp>
        <p:nvSpPr>
          <p:cNvPr id="125955" name="Rectangle 2">
            <a:extLst>
              <a:ext uri="{FF2B5EF4-FFF2-40B4-BE49-F238E27FC236}">
                <a16:creationId xmlns:a16="http://schemas.microsoft.com/office/drawing/2014/main" id="{79758772-E941-402B-9CF5-A1103E2D32FB}"/>
              </a:ext>
            </a:extLst>
          </p:cNvPr>
          <p:cNvSpPr>
            <a:spLocks noRot="1" noChangeArrowheads="1" noTextEdit="1"/>
          </p:cNvSpPr>
          <p:nvPr>
            <p:ph type="sldImg"/>
          </p:nvPr>
        </p:nvSpPr>
        <p:spPr>
          <a:ln/>
        </p:spPr>
      </p:sp>
      <p:sp>
        <p:nvSpPr>
          <p:cNvPr id="125956" name="Rectangle 3">
            <a:extLst>
              <a:ext uri="{FF2B5EF4-FFF2-40B4-BE49-F238E27FC236}">
                <a16:creationId xmlns:a16="http://schemas.microsoft.com/office/drawing/2014/main" id="{2FA820B8-6B78-4529-B639-4FAAB2F418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rPr>
              <a:t> 1. Connectors: Rob March targeted  Busy buddies you can connect with or leave to their own devices. One parent group wanted to know why kids are rewarded for doing what they should another wanted to kick out all the kids causing problems….role of parent on the team anything form just being a perspective to, informing families, newsletter articles updating web sites…   Last thing we will say….We know all teams must have non faculty family member. Does anyone have any other suggestions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218CEC8B-F10F-4837-8FAF-125E8B380A58}"/>
              </a:ext>
            </a:extLst>
          </p:cNvPr>
          <p:cNvSpPr>
            <a:spLocks noGrp="1" noRot="1" noChangeAspect="1" noTextEdit="1"/>
          </p:cNvSpPr>
          <p:nvPr>
            <p:ph type="sldImg"/>
          </p:nvPr>
        </p:nvSpPr>
        <p:spPr>
          <a:ln/>
        </p:spPr>
      </p:sp>
      <p:sp>
        <p:nvSpPr>
          <p:cNvPr id="108547" name="Notes Placeholder 2">
            <a:extLst>
              <a:ext uri="{FF2B5EF4-FFF2-40B4-BE49-F238E27FC236}">
                <a16:creationId xmlns:a16="http://schemas.microsoft.com/office/drawing/2014/main" id="{F31DAD2D-C32B-467A-A9C8-2DBB143A78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8548" name="Slide Number Placeholder 3">
            <a:extLst>
              <a:ext uri="{FF2B5EF4-FFF2-40B4-BE49-F238E27FC236}">
                <a16:creationId xmlns:a16="http://schemas.microsoft.com/office/drawing/2014/main" id="{C12FAFAB-D476-47C8-B48F-6E5EBFBCA2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9B90DB1-0DD3-4BD9-A14E-1C9686B04FE3}" type="slidenum">
              <a:rPr lang="en-US" altLang="en-US"/>
              <a:pPr eaLnBrk="1" hangingPunct="1">
                <a:spcBef>
                  <a:spcPct val="0"/>
                </a:spcBef>
              </a:pPr>
              <a:t>8</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EC29B163-98A8-4C11-A06F-6B4AE355E8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B5D5C40-9E7E-4589-AF31-208F6932A4CC}" type="slidenum">
              <a:rPr lang="en-US" altLang="en-US"/>
              <a:pPr eaLnBrk="1" hangingPunct="1">
                <a:spcBef>
                  <a:spcPct val="0"/>
                </a:spcBef>
              </a:pPr>
              <a:t>54</a:t>
            </a:fld>
            <a:endParaRPr lang="en-US" altLang="en-US"/>
          </a:p>
        </p:txBody>
      </p:sp>
      <p:sp>
        <p:nvSpPr>
          <p:cNvPr id="126979" name="Rectangle 2">
            <a:extLst>
              <a:ext uri="{FF2B5EF4-FFF2-40B4-BE49-F238E27FC236}">
                <a16:creationId xmlns:a16="http://schemas.microsoft.com/office/drawing/2014/main" id="{75C42C0B-5A8F-448E-85A2-199E2DCBACDB}"/>
              </a:ext>
            </a:extLst>
          </p:cNvPr>
          <p:cNvSpPr>
            <a:spLocks noRot="1" noChangeArrowheads="1" noTextEdit="1"/>
          </p:cNvSpPr>
          <p:nvPr>
            <p:ph type="sldImg"/>
          </p:nvPr>
        </p:nvSpPr>
        <p:spPr>
          <a:ln/>
        </p:spPr>
      </p:sp>
      <p:sp>
        <p:nvSpPr>
          <p:cNvPr id="126980" name="Rectangle 3">
            <a:extLst>
              <a:ext uri="{FF2B5EF4-FFF2-40B4-BE49-F238E27FC236}">
                <a16:creationId xmlns:a16="http://schemas.microsoft.com/office/drawing/2014/main" id="{7E9E1BC7-4530-4EF4-8D0F-189204806A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B2C7202A-A051-4634-9604-39C53C24D413}"/>
              </a:ext>
            </a:extLst>
          </p:cNvPr>
          <p:cNvSpPr>
            <a:spLocks noGrp="1" noRot="1" noChangeAspect="1" noTextEdit="1"/>
          </p:cNvSpPr>
          <p:nvPr>
            <p:ph type="sldImg"/>
          </p:nvPr>
        </p:nvSpPr>
        <p:spPr>
          <a:ln/>
        </p:spPr>
      </p:sp>
      <p:sp>
        <p:nvSpPr>
          <p:cNvPr id="128003" name="Notes Placeholder 2">
            <a:extLst>
              <a:ext uri="{FF2B5EF4-FFF2-40B4-BE49-F238E27FC236}">
                <a16:creationId xmlns:a16="http://schemas.microsoft.com/office/drawing/2014/main" id="{DE6A28F8-E66D-41DA-979C-F9B101D375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8004" name="Slide Number Placeholder 3">
            <a:extLst>
              <a:ext uri="{FF2B5EF4-FFF2-40B4-BE49-F238E27FC236}">
                <a16:creationId xmlns:a16="http://schemas.microsoft.com/office/drawing/2014/main" id="{EAA8F0AF-8C22-42BF-AED7-14D3279AE6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7B9AA7B-334E-4BF6-AADD-4B1308028931}" type="slidenum">
              <a:rPr lang="en-US" altLang="en-US"/>
              <a:pPr eaLnBrk="1" hangingPunct="1">
                <a:spcBef>
                  <a:spcPct val="0"/>
                </a:spcBef>
              </a:pPr>
              <a:t>56</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C213D684-E4FD-4216-9770-0E8733C9BA42}"/>
              </a:ext>
            </a:extLst>
          </p:cNvPr>
          <p:cNvSpPr>
            <a:spLocks noGrp="1" noRot="1" noChangeAspect="1" noTextEdit="1"/>
          </p:cNvSpPr>
          <p:nvPr>
            <p:ph type="sldImg"/>
          </p:nvPr>
        </p:nvSpPr>
        <p:spPr>
          <a:ln/>
        </p:spPr>
      </p:sp>
      <p:sp>
        <p:nvSpPr>
          <p:cNvPr id="129027" name="Notes Placeholder 2">
            <a:extLst>
              <a:ext uri="{FF2B5EF4-FFF2-40B4-BE49-F238E27FC236}">
                <a16:creationId xmlns:a16="http://schemas.microsoft.com/office/drawing/2014/main" id="{56DECD64-CA1D-4FA4-8657-FEC1922672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9028" name="Slide Number Placeholder 3">
            <a:extLst>
              <a:ext uri="{FF2B5EF4-FFF2-40B4-BE49-F238E27FC236}">
                <a16:creationId xmlns:a16="http://schemas.microsoft.com/office/drawing/2014/main" id="{5017FA03-6823-4E85-AF4F-C449FE1035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A275D21-6E3F-4709-AFCB-1BEC65714857}" type="slidenum">
              <a:rPr lang="en-US" altLang="en-US">
                <a:solidFill>
                  <a:srgbClr val="000000"/>
                </a:solidFill>
              </a:rPr>
              <a:pPr eaLnBrk="1" hangingPunct="1">
                <a:spcBef>
                  <a:spcPct val="0"/>
                </a:spcBef>
              </a:pPr>
              <a:t>61</a:t>
            </a:fld>
            <a:endParaRPr lang="en-US" alt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AAA9E7E3-DBC2-4E0B-B360-EE7AA4E3E0D4}"/>
              </a:ext>
            </a:extLst>
          </p:cNvPr>
          <p:cNvSpPr>
            <a:spLocks noGrp="1" noRot="1" noChangeAspect="1" noTextEdit="1"/>
          </p:cNvSpPr>
          <p:nvPr>
            <p:ph type="sldImg"/>
          </p:nvPr>
        </p:nvSpPr>
        <p:spPr>
          <a:ln/>
        </p:spPr>
      </p:sp>
      <p:sp>
        <p:nvSpPr>
          <p:cNvPr id="130051" name="Notes Placeholder 2">
            <a:extLst>
              <a:ext uri="{FF2B5EF4-FFF2-40B4-BE49-F238E27FC236}">
                <a16:creationId xmlns:a16="http://schemas.microsoft.com/office/drawing/2014/main" id="{BF6A76E4-CA2E-4D81-8FBA-33CE84C17C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0052" name="Slide Number Placeholder 3">
            <a:extLst>
              <a:ext uri="{FF2B5EF4-FFF2-40B4-BE49-F238E27FC236}">
                <a16:creationId xmlns:a16="http://schemas.microsoft.com/office/drawing/2014/main" id="{240D7A83-8720-428A-BBD6-68AE8F660D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C815449-2E3D-425A-A88C-BF003E50F7C5}" type="slidenum">
              <a:rPr lang="en-US" altLang="en-US">
                <a:solidFill>
                  <a:srgbClr val="000000"/>
                </a:solidFill>
              </a:rPr>
              <a:pPr eaLnBrk="1" hangingPunct="1">
                <a:spcBef>
                  <a:spcPct val="0"/>
                </a:spcBef>
              </a:pPr>
              <a:t>62</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06164E22-F303-4A8D-8CC6-0A5E9B6F4188}"/>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06278083-692D-48C0-93D1-C4398714A5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9572" name="Slide Number Placeholder 3">
            <a:extLst>
              <a:ext uri="{FF2B5EF4-FFF2-40B4-BE49-F238E27FC236}">
                <a16:creationId xmlns:a16="http://schemas.microsoft.com/office/drawing/2014/main" id="{5B161AD6-C9D6-4518-B0D2-C7FF1A1EC5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F6B8219-2FC9-455C-AE47-62DAE8EE7BC0}" type="slidenum">
              <a:rPr lang="en-US" altLang="en-US"/>
              <a:pPr eaLnBrk="1" hangingPunct="1">
                <a:spcBef>
                  <a:spcPct val="0"/>
                </a:spcBef>
              </a:pPr>
              <a:t>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12DCDB62-99FD-4C4D-8064-473B3D6595B6}"/>
              </a:ext>
            </a:extLst>
          </p:cNvPr>
          <p:cNvSpPr>
            <a:spLocks noGrp="1" noRot="1" noChangeAspect="1" noTextEdit="1"/>
          </p:cNvSpPr>
          <p:nvPr>
            <p:ph type="sldImg"/>
          </p:nvPr>
        </p:nvSpPr>
        <p:spPr>
          <a:ln/>
        </p:spPr>
      </p:sp>
      <p:sp>
        <p:nvSpPr>
          <p:cNvPr id="110595" name="Notes Placeholder 2">
            <a:extLst>
              <a:ext uri="{FF2B5EF4-FFF2-40B4-BE49-F238E27FC236}">
                <a16:creationId xmlns:a16="http://schemas.microsoft.com/office/drawing/2014/main" id="{BF8CA586-F13F-4937-BF96-C3AC922F15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0596" name="Slide Number Placeholder 3">
            <a:extLst>
              <a:ext uri="{FF2B5EF4-FFF2-40B4-BE49-F238E27FC236}">
                <a16:creationId xmlns:a16="http://schemas.microsoft.com/office/drawing/2014/main" id="{49A49CDE-3B0A-46D2-93CF-82FCD637FF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EDB9011-8618-4C42-BFA5-1E3FD19A2113}" type="slidenum">
              <a:rPr lang="en-US" altLang="en-US"/>
              <a:pPr eaLnBrk="1" hangingPunct="1">
                <a:spcBef>
                  <a:spcPct val="0"/>
                </a:spcBef>
              </a:pPr>
              <a:t>10</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17DE401F-427D-418B-B28E-7DB587B51CC7}"/>
              </a:ext>
            </a:extLst>
          </p:cNvPr>
          <p:cNvSpPr>
            <a:spLocks noGrp="1" noRot="1" noChangeAspect="1" noTextEdit="1"/>
          </p:cNvSpPr>
          <p:nvPr>
            <p:ph type="sldImg"/>
          </p:nvPr>
        </p:nvSpPr>
        <p:spPr>
          <a:ln/>
        </p:spPr>
      </p:sp>
      <p:sp>
        <p:nvSpPr>
          <p:cNvPr id="111619" name="Notes Placeholder 2">
            <a:extLst>
              <a:ext uri="{FF2B5EF4-FFF2-40B4-BE49-F238E27FC236}">
                <a16:creationId xmlns:a16="http://schemas.microsoft.com/office/drawing/2014/main" id="{78DFFFCD-B58F-4892-AACC-3E3D184F2D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1620" name="Slide Number Placeholder 3">
            <a:extLst>
              <a:ext uri="{FF2B5EF4-FFF2-40B4-BE49-F238E27FC236}">
                <a16:creationId xmlns:a16="http://schemas.microsoft.com/office/drawing/2014/main" id="{B6DB89BF-4D55-492E-9A9A-DAD5D2746F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8BEE7D0-FFB5-447A-BBAA-E6D5D045B6A0}" type="slidenum">
              <a:rPr lang="en-US" altLang="en-US"/>
              <a:pPr eaLnBrk="1" hangingPunct="1">
                <a:spcBef>
                  <a:spcPct val="0"/>
                </a:spcBef>
              </a:pPr>
              <a:t>13</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7CAE1CF0-7874-4793-B291-2E8ECF4CCA36}"/>
              </a:ext>
            </a:extLst>
          </p:cNvPr>
          <p:cNvSpPr>
            <a:spLocks noGrp="1" noRot="1" noChangeAspect="1" noTextEdit="1"/>
          </p:cNvSpPr>
          <p:nvPr>
            <p:ph type="sldImg"/>
          </p:nvPr>
        </p:nvSpPr>
        <p:spPr>
          <a:ln/>
        </p:spPr>
      </p:sp>
      <p:sp>
        <p:nvSpPr>
          <p:cNvPr id="112643" name="Notes Placeholder 2">
            <a:extLst>
              <a:ext uri="{FF2B5EF4-FFF2-40B4-BE49-F238E27FC236}">
                <a16:creationId xmlns:a16="http://schemas.microsoft.com/office/drawing/2014/main" id="{85AB4B9F-3396-4ABA-A293-F476469733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2644" name="Slide Number Placeholder 3">
            <a:extLst>
              <a:ext uri="{FF2B5EF4-FFF2-40B4-BE49-F238E27FC236}">
                <a16:creationId xmlns:a16="http://schemas.microsoft.com/office/drawing/2014/main" id="{C866EC4C-3B57-467E-A213-00066D172C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3973A92-127D-4D26-BF75-E3D2060639A9}" type="slidenum">
              <a:rPr lang="en-US" altLang="en-US"/>
              <a:pPr eaLnBrk="1" hangingPunct="1">
                <a:spcBef>
                  <a:spcPct val="0"/>
                </a:spcBef>
              </a:pPr>
              <a:t>14</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E1595B85-77AE-400E-A619-D65072299B8D}"/>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567C6DDC-BF64-4AD8-8E96-83D4B95990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3668" name="Slide Number Placeholder 3">
            <a:extLst>
              <a:ext uri="{FF2B5EF4-FFF2-40B4-BE49-F238E27FC236}">
                <a16:creationId xmlns:a16="http://schemas.microsoft.com/office/drawing/2014/main" id="{C2C12B62-B09B-41CC-8170-2F87E81593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BF342DE-351B-47FE-BF8B-3634D8BDA87B}" type="slidenum">
              <a:rPr lang="en-US" altLang="en-US"/>
              <a:pPr eaLnBrk="1" hangingPunct="1">
                <a:spcBef>
                  <a:spcPct val="0"/>
                </a:spcBef>
              </a:pPr>
              <a:t>23</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1E1D7A-54BB-4010-865B-D3DD1B9FCC5D}"/>
              </a:ext>
            </a:extLst>
          </p:cNvPr>
          <p:cNvSpPr>
            <a:spLocks noGrp="1" noRot="1" noChangeAspect="1" noTextEdit="1"/>
          </p:cNvSpPr>
          <p:nvPr>
            <p:ph type="sldImg"/>
          </p:nvPr>
        </p:nvSpPr>
        <p:spPr>
          <a:ln/>
        </p:spPr>
      </p:sp>
      <p:sp>
        <p:nvSpPr>
          <p:cNvPr id="114691" name="Notes Placeholder 2">
            <a:extLst>
              <a:ext uri="{FF2B5EF4-FFF2-40B4-BE49-F238E27FC236}">
                <a16:creationId xmlns:a16="http://schemas.microsoft.com/office/drawing/2014/main" id="{6471B7B5-BC1E-4497-80E2-5FB9184D85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4692" name="Slide Number Placeholder 3">
            <a:extLst>
              <a:ext uri="{FF2B5EF4-FFF2-40B4-BE49-F238E27FC236}">
                <a16:creationId xmlns:a16="http://schemas.microsoft.com/office/drawing/2014/main" id="{E6B1F73C-C27C-4195-AA4A-68A5070121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098459C-63B6-4C89-B847-CAB52E8E494E}" type="slidenum">
              <a:rPr lang="en-US" altLang="en-US"/>
              <a:pPr eaLnBrk="1" hangingPunct="1">
                <a:spcBef>
                  <a:spcPct val="0"/>
                </a:spcBef>
              </a:pPr>
              <a:t>25</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7BBFECDD-76DE-40F4-8F12-A09CED2C1A4A}"/>
              </a:ext>
            </a:extLst>
          </p:cNvPr>
          <p:cNvSpPr>
            <a:spLocks noGrp="1" noRot="1" noChangeAspect="1" noTextEdit="1"/>
          </p:cNvSpPr>
          <p:nvPr>
            <p:ph type="sldImg"/>
          </p:nvPr>
        </p:nvSpPr>
        <p:spPr>
          <a:ln/>
        </p:spPr>
      </p:sp>
      <p:sp>
        <p:nvSpPr>
          <p:cNvPr id="115715" name="Notes Placeholder 2">
            <a:extLst>
              <a:ext uri="{FF2B5EF4-FFF2-40B4-BE49-F238E27FC236}">
                <a16:creationId xmlns:a16="http://schemas.microsoft.com/office/drawing/2014/main" id="{6AC001CC-6AB2-4273-A139-44091F0C00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5716" name="Slide Number Placeholder 3">
            <a:extLst>
              <a:ext uri="{FF2B5EF4-FFF2-40B4-BE49-F238E27FC236}">
                <a16:creationId xmlns:a16="http://schemas.microsoft.com/office/drawing/2014/main" id="{D4AAB306-3F81-4A27-B2C8-96AA8E3EB0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B9A7F61-09D0-4565-84BF-3F4E13128916}" type="slidenum">
              <a:rPr lang="en-US" altLang="en-US"/>
              <a:pPr eaLnBrk="1" hangingPunct="1">
                <a:spcBef>
                  <a:spcPct val="0"/>
                </a:spcBef>
              </a:pPr>
              <a:t>26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0E6BD4D-83FD-45AB-A39E-0FC502E018B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3316049-C183-4444-80A4-2AE3505A76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B9BCA2E-7F3D-4428-9A71-0D5DAD93ED33}"/>
              </a:ext>
            </a:extLst>
          </p:cNvPr>
          <p:cNvSpPr>
            <a:spLocks noGrp="1"/>
          </p:cNvSpPr>
          <p:nvPr>
            <p:ph type="sldNum" sz="quarter" idx="12"/>
          </p:nvPr>
        </p:nvSpPr>
        <p:spPr/>
        <p:txBody>
          <a:bodyPr/>
          <a:lstStyle>
            <a:lvl1pPr>
              <a:defRPr/>
            </a:lvl1pPr>
          </a:lstStyle>
          <a:p>
            <a:fld id="{380257B0-07C6-4B40-A7F3-FBA828CFCBDE}" type="slidenum">
              <a:rPr lang="en-US" altLang="en-US"/>
              <a:pPr/>
              <a:t>‹#›</a:t>
            </a:fld>
            <a:endParaRPr lang="en-US" altLang="en-US"/>
          </a:p>
        </p:txBody>
      </p:sp>
    </p:spTree>
    <p:extLst>
      <p:ext uri="{BB962C8B-B14F-4D97-AF65-F5344CB8AC3E}">
        <p14:creationId xmlns:p14="http://schemas.microsoft.com/office/powerpoint/2010/main" val="2150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E5FD3-0375-4D20-BBEA-8053C7383C7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42F84C9-9AE0-46AD-B805-C1A4ADE7B1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9AD545-3F3D-4E5F-8B90-8CBE0031F0BA}"/>
              </a:ext>
            </a:extLst>
          </p:cNvPr>
          <p:cNvSpPr>
            <a:spLocks noGrp="1"/>
          </p:cNvSpPr>
          <p:nvPr>
            <p:ph type="sldNum" sz="quarter" idx="12"/>
          </p:nvPr>
        </p:nvSpPr>
        <p:spPr/>
        <p:txBody>
          <a:bodyPr/>
          <a:lstStyle>
            <a:lvl1pPr>
              <a:defRPr/>
            </a:lvl1pPr>
          </a:lstStyle>
          <a:p>
            <a:fld id="{EF33C0C1-00CF-47BC-83F5-6D4983697BEA}" type="slidenum">
              <a:rPr lang="en-US" altLang="en-US"/>
              <a:pPr/>
              <a:t>‹#›</a:t>
            </a:fld>
            <a:endParaRPr lang="en-US" altLang="en-US"/>
          </a:p>
        </p:txBody>
      </p:sp>
    </p:spTree>
    <p:extLst>
      <p:ext uri="{BB962C8B-B14F-4D97-AF65-F5344CB8AC3E}">
        <p14:creationId xmlns:p14="http://schemas.microsoft.com/office/powerpoint/2010/main" val="2727707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E9A02-8724-4E1A-8DC6-0892591C7CA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B7FEED1-5A32-464D-9901-CBCF8F9AD8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286CDF-31E3-4D5C-98C0-A6B7FC59BCA7}"/>
              </a:ext>
            </a:extLst>
          </p:cNvPr>
          <p:cNvSpPr>
            <a:spLocks noGrp="1"/>
          </p:cNvSpPr>
          <p:nvPr>
            <p:ph type="sldNum" sz="quarter" idx="12"/>
          </p:nvPr>
        </p:nvSpPr>
        <p:spPr/>
        <p:txBody>
          <a:bodyPr/>
          <a:lstStyle>
            <a:lvl1pPr>
              <a:defRPr/>
            </a:lvl1pPr>
          </a:lstStyle>
          <a:p>
            <a:fld id="{2795B571-5D6E-4B84-85B2-89CE629077B6}" type="slidenum">
              <a:rPr lang="en-US" altLang="en-US"/>
              <a:pPr/>
              <a:t>‹#›</a:t>
            </a:fld>
            <a:endParaRPr lang="en-US" altLang="en-US"/>
          </a:p>
        </p:txBody>
      </p:sp>
    </p:spTree>
    <p:extLst>
      <p:ext uri="{BB962C8B-B14F-4D97-AF65-F5344CB8AC3E}">
        <p14:creationId xmlns:p14="http://schemas.microsoft.com/office/powerpoint/2010/main" val="1461050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062E31D8-36C3-4327-866B-086BE720AC9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B7D80D5-96CF-434D-A6DA-45B5DAF3BB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C28EA2-CDE2-483E-8EE8-D712B22C63A9}"/>
              </a:ext>
            </a:extLst>
          </p:cNvPr>
          <p:cNvSpPr>
            <a:spLocks noGrp="1"/>
          </p:cNvSpPr>
          <p:nvPr>
            <p:ph type="sldNum" sz="quarter" idx="12"/>
          </p:nvPr>
        </p:nvSpPr>
        <p:spPr/>
        <p:txBody>
          <a:bodyPr/>
          <a:lstStyle>
            <a:lvl1pPr>
              <a:defRPr/>
            </a:lvl1pPr>
          </a:lstStyle>
          <a:p>
            <a:fld id="{75ADB18A-CC47-435D-9652-7F2B7A356D4E}" type="slidenum">
              <a:rPr lang="en-US" altLang="en-US"/>
              <a:pPr/>
              <a:t>‹#›</a:t>
            </a:fld>
            <a:endParaRPr lang="en-US" altLang="en-US"/>
          </a:p>
        </p:txBody>
      </p:sp>
    </p:spTree>
    <p:extLst>
      <p:ext uri="{BB962C8B-B14F-4D97-AF65-F5344CB8AC3E}">
        <p14:creationId xmlns:p14="http://schemas.microsoft.com/office/powerpoint/2010/main" val="3300351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B7CFF41-524E-4538-BE2F-06998733B9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69B2A3A3-C14E-4920-BB0D-90505E81FD01}"/>
              </a:ext>
            </a:extLst>
          </p:cNvPr>
          <p:cNvSpPr>
            <a:spLocks noGrp="1"/>
          </p:cNvSpPr>
          <p:nvPr>
            <p:ph type="dt" sz="half" idx="10"/>
          </p:nvPr>
        </p:nvSpPr>
        <p:spPr/>
        <p:txBody>
          <a:bodyPr/>
          <a:lstStyle>
            <a:lvl1pPr>
              <a:defRPr/>
            </a:lvl1pPr>
          </a:lstStyle>
          <a:p>
            <a:pPr>
              <a:defRPr/>
            </a:pPr>
            <a:fld id="{6CAD76ED-A3B4-40C6-BAFC-3BE944BD485B}" type="datetimeFigureOut">
              <a:rPr lang="en-US"/>
              <a:pPr>
                <a:defRPr/>
              </a:pPr>
              <a:t>4/5/2021</a:t>
            </a:fld>
            <a:endParaRPr lang="en-US"/>
          </a:p>
        </p:txBody>
      </p:sp>
      <p:sp>
        <p:nvSpPr>
          <p:cNvPr id="6" name="Footer Placeholder 4">
            <a:extLst>
              <a:ext uri="{FF2B5EF4-FFF2-40B4-BE49-F238E27FC236}">
                <a16:creationId xmlns:a16="http://schemas.microsoft.com/office/drawing/2014/main" id="{A65D5FA3-81CE-4DB6-A011-8C902BD2D5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38894D-0E64-4FDC-9CDF-89CB9E90A92C}"/>
              </a:ext>
            </a:extLst>
          </p:cNvPr>
          <p:cNvSpPr>
            <a:spLocks noGrp="1"/>
          </p:cNvSpPr>
          <p:nvPr>
            <p:ph type="sldNum" sz="quarter" idx="12"/>
          </p:nvPr>
        </p:nvSpPr>
        <p:spPr/>
        <p:txBody>
          <a:bodyPr/>
          <a:lstStyle>
            <a:lvl1pPr>
              <a:defRPr/>
            </a:lvl1pPr>
          </a:lstStyle>
          <a:p>
            <a:fld id="{BB4538E6-B23B-4EEC-869C-F4275AC6AC99}" type="slidenum">
              <a:rPr lang="en-US" altLang="en-US"/>
              <a:pPr/>
              <a:t>‹#›</a:t>
            </a:fld>
            <a:endParaRPr lang="en-US" altLang="en-US"/>
          </a:p>
        </p:txBody>
      </p:sp>
    </p:spTree>
    <p:extLst>
      <p:ext uri="{BB962C8B-B14F-4D97-AF65-F5344CB8AC3E}">
        <p14:creationId xmlns:p14="http://schemas.microsoft.com/office/powerpoint/2010/main" val="3890043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DCA20B-C4CF-4085-9D05-31A142B22E72}"/>
              </a:ext>
            </a:extLst>
          </p:cNvPr>
          <p:cNvSpPr>
            <a:spLocks noGrp="1"/>
          </p:cNvSpPr>
          <p:nvPr>
            <p:ph type="dt" sz="half" idx="10"/>
          </p:nvPr>
        </p:nvSpPr>
        <p:spPr/>
        <p:txBody>
          <a:bodyPr/>
          <a:lstStyle>
            <a:lvl1pPr>
              <a:defRPr/>
            </a:lvl1pPr>
          </a:lstStyle>
          <a:p>
            <a:pPr>
              <a:defRPr/>
            </a:pPr>
            <a:fld id="{1D763FA3-459B-4338-806F-0F38EDCACF23}" type="datetimeFigureOut">
              <a:rPr lang="en-US"/>
              <a:pPr>
                <a:defRPr/>
              </a:pPr>
              <a:t>4/5/2021</a:t>
            </a:fld>
            <a:endParaRPr lang="en-US"/>
          </a:p>
        </p:txBody>
      </p:sp>
      <p:sp>
        <p:nvSpPr>
          <p:cNvPr id="5" name="Footer Placeholder 4">
            <a:extLst>
              <a:ext uri="{FF2B5EF4-FFF2-40B4-BE49-F238E27FC236}">
                <a16:creationId xmlns:a16="http://schemas.microsoft.com/office/drawing/2014/main" id="{949405E0-E545-41C5-893D-00CB0D51D4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B49C81-5E8E-4967-9B0F-DB497E270802}"/>
              </a:ext>
            </a:extLst>
          </p:cNvPr>
          <p:cNvSpPr>
            <a:spLocks noGrp="1"/>
          </p:cNvSpPr>
          <p:nvPr>
            <p:ph type="sldNum" sz="quarter" idx="12"/>
          </p:nvPr>
        </p:nvSpPr>
        <p:spPr/>
        <p:txBody>
          <a:bodyPr/>
          <a:lstStyle>
            <a:lvl1pPr>
              <a:defRPr/>
            </a:lvl1pPr>
          </a:lstStyle>
          <a:p>
            <a:fld id="{8FF82D94-AACE-4C01-9D03-D6524F6EDC38}" type="slidenum">
              <a:rPr lang="en-US" altLang="en-US"/>
              <a:pPr/>
              <a:t>‹#›</a:t>
            </a:fld>
            <a:endParaRPr lang="en-US" altLang="en-US"/>
          </a:p>
        </p:txBody>
      </p:sp>
    </p:spTree>
    <p:extLst>
      <p:ext uri="{BB962C8B-B14F-4D97-AF65-F5344CB8AC3E}">
        <p14:creationId xmlns:p14="http://schemas.microsoft.com/office/powerpoint/2010/main" val="848220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67002B-656C-4A35-B67B-3F62A743193C}"/>
              </a:ext>
            </a:extLst>
          </p:cNvPr>
          <p:cNvSpPr>
            <a:spLocks noGrp="1"/>
          </p:cNvSpPr>
          <p:nvPr>
            <p:ph type="dt" sz="half" idx="10"/>
          </p:nvPr>
        </p:nvSpPr>
        <p:spPr/>
        <p:txBody>
          <a:bodyPr/>
          <a:lstStyle>
            <a:lvl1pPr>
              <a:defRPr/>
            </a:lvl1pPr>
          </a:lstStyle>
          <a:p>
            <a:pPr>
              <a:defRPr/>
            </a:pPr>
            <a:fld id="{5A9EDAE6-B80E-4669-8B9F-0BBBDF60A448}" type="datetimeFigureOut">
              <a:rPr lang="en-US"/>
              <a:pPr>
                <a:defRPr/>
              </a:pPr>
              <a:t>4/5/2021</a:t>
            </a:fld>
            <a:endParaRPr lang="en-US"/>
          </a:p>
        </p:txBody>
      </p:sp>
      <p:sp>
        <p:nvSpPr>
          <p:cNvPr id="5" name="Footer Placeholder 4">
            <a:extLst>
              <a:ext uri="{FF2B5EF4-FFF2-40B4-BE49-F238E27FC236}">
                <a16:creationId xmlns:a16="http://schemas.microsoft.com/office/drawing/2014/main" id="{7ECE92A3-B8ED-4D13-B3F5-379D3ACCAFE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304298-BBA4-48E6-BDA4-22E1D13D2D5A}"/>
              </a:ext>
            </a:extLst>
          </p:cNvPr>
          <p:cNvSpPr>
            <a:spLocks noGrp="1"/>
          </p:cNvSpPr>
          <p:nvPr>
            <p:ph type="sldNum" sz="quarter" idx="12"/>
          </p:nvPr>
        </p:nvSpPr>
        <p:spPr/>
        <p:txBody>
          <a:bodyPr/>
          <a:lstStyle>
            <a:lvl1pPr>
              <a:defRPr/>
            </a:lvl1pPr>
          </a:lstStyle>
          <a:p>
            <a:fld id="{BBC2B628-E8B4-45C5-9D5B-B9C11463B4A8}" type="slidenum">
              <a:rPr lang="en-US" altLang="en-US"/>
              <a:pPr/>
              <a:t>‹#›</a:t>
            </a:fld>
            <a:endParaRPr lang="en-US" altLang="en-US"/>
          </a:p>
        </p:txBody>
      </p:sp>
    </p:spTree>
    <p:extLst>
      <p:ext uri="{BB962C8B-B14F-4D97-AF65-F5344CB8AC3E}">
        <p14:creationId xmlns:p14="http://schemas.microsoft.com/office/powerpoint/2010/main" val="3230541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8600AEC-0C6E-48E1-B2F1-0E7629CB1F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76200"/>
            <a:ext cx="17049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3178B01-65D9-4E43-B3BF-F279703513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76200"/>
            <a:ext cx="17049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C94479E-3392-48B1-A128-F9EC9C1687FA}"/>
              </a:ext>
            </a:extLst>
          </p:cNvPr>
          <p:cNvSpPr>
            <a:spLocks noGrp="1"/>
          </p:cNvSpPr>
          <p:nvPr>
            <p:ph type="dt" sz="half" idx="10"/>
          </p:nvPr>
        </p:nvSpPr>
        <p:spPr/>
        <p:txBody>
          <a:bodyPr/>
          <a:lstStyle>
            <a:lvl1pPr>
              <a:defRPr/>
            </a:lvl1pPr>
          </a:lstStyle>
          <a:p>
            <a:pPr>
              <a:defRPr/>
            </a:pPr>
            <a:fld id="{DCEE4A90-B8F9-4E51-AEC3-319864673075}" type="datetimeFigureOut">
              <a:rPr lang="en-US"/>
              <a:pPr>
                <a:defRPr/>
              </a:pPr>
              <a:t>4/5/2021</a:t>
            </a:fld>
            <a:endParaRPr lang="en-US"/>
          </a:p>
        </p:txBody>
      </p:sp>
      <p:sp>
        <p:nvSpPr>
          <p:cNvPr id="8" name="Footer Placeholder 4">
            <a:extLst>
              <a:ext uri="{FF2B5EF4-FFF2-40B4-BE49-F238E27FC236}">
                <a16:creationId xmlns:a16="http://schemas.microsoft.com/office/drawing/2014/main" id="{AF6AC57B-E004-4E85-B6F6-DE8AC34E107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E3F621F-54F6-4006-9229-381CAB5791CB}"/>
              </a:ext>
            </a:extLst>
          </p:cNvPr>
          <p:cNvSpPr>
            <a:spLocks noGrp="1"/>
          </p:cNvSpPr>
          <p:nvPr>
            <p:ph type="sldNum" sz="quarter" idx="12"/>
          </p:nvPr>
        </p:nvSpPr>
        <p:spPr/>
        <p:txBody>
          <a:bodyPr/>
          <a:lstStyle>
            <a:lvl1pPr>
              <a:defRPr/>
            </a:lvl1pPr>
          </a:lstStyle>
          <a:p>
            <a:fld id="{560AFAB9-487C-46D9-902D-86AA2B4C68FC}" type="slidenum">
              <a:rPr lang="en-US" altLang="en-US"/>
              <a:pPr/>
              <a:t>‹#›</a:t>
            </a:fld>
            <a:endParaRPr lang="en-US" altLang="en-US"/>
          </a:p>
        </p:txBody>
      </p:sp>
    </p:spTree>
    <p:extLst>
      <p:ext uri="{BB962C8B-B14F-4D97-AF65-F5344CB8AC3E}">
        <p14:creationId xmlns:p14="http://schemas.microsoft.com/office/powerpoint/2010/main" val="3201781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D1FB660-F20C-4D4E-B78F-57A0C3983CE9}"/>
              </a:ext>
            </a:extLst>
          </p:cNvPr>
          <p:cNvSpPr>
            <a:spLocks noGrp="1"/>
          </p:cNvSpPr>
          <p:nvPr>
            <p:ph type="dt" sz="half" idx="10"/>
          </p:nvPr>
        </p:nvSpPr>
        <p:spPr/>
        <p:txBody>
          <a:bodyPr/>
          <a:lstStyle>
            <a:lvl1pPr>
              <a:defRPr/>
            </a:lvl1pPr>
          </a:lstStyle>
          <a:p>
            <a:pPr>
              <a:defRPr/>
            </a:pPr>
            <a:fld id="{35F2B489-A8FA-4750-971C-EE9453FD214A}" type="datetimeFigureOut">
              <a:rPr lang="en-US"/>
              <a:pPr>
                <a:defRPr/>
              </a:pPr>
              <a:t>4/5/2021</a:t>
            </a:fld>
            <a:endParaRPr lang="en-US"/>
          </a:p>
        </p:txBody>
      </p:sp>
      <p:sp>
        <p:nvSpPr>
          <p:cNvPr id="8" name="Footer Placeholder 4">
            <a:extLst>
              <a:ext uri="{FF2B5EF4-FFF2-40B4-BE49-F238E27FC236}">
                <a16:creationId xmlns:a16="http://schemas.microsoft.com/office/drawing/2014/main" id="{E549C0CC-E303-45BF-B1D5-D98E30F5E08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883C2F-0E49-471F-ADBA-E8EE662FF50D}"/>
              </a:ext>
            </a:extLst>
          </p:cNvPr>
          <p:cNvSpPr>
            <a:spLocks noGrp="1"/>
          </p:cNvSpPr>
          <p:nvPr>
            <p:ph type="sldNum" sz="quarter" idx="12"/>
          </p:nvPr>
        </p:nvSpPr>
        <p:spPr/>
        <p:txBody>
          <a:bodyPr/>
          <a:lstStyle>
            <a:lvl1pPr>
              <a:defRPr/>
            </a:lvl1pPr>
          </a:lstStyle>
          <a:p>
            <a:fld id="{C0B1B8D1-9FE6-4FBC-A7A3-EC5F7040D0D2}" type="slidenum">
              <a:rPr lang="en-US" altLang="en-US"/>
              <a:pPr/>
              <a:t>‹#›</a:t>
            </a:fld>
            <a:endParaRPr lang="en-US" altLang="en-US"/>
          </a:p>
        </p:txBody>
      </p:sp>
    </p:spTree>
    <p:extLst>
      <p:ext uri="{BB962C8B-B14F-4D97-AF65-F5344CB8AC3E}">
        <p14:creationId xmlns:p14="http://schemas.microsoft.com/office/powerpoint/2010/main" val="834177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80272E3-81B6-4C9B-9743-3BA29344A474}"/>
              </a:ext>
            </a:extLst>
          </p:cNvPr>
          <p:cNvSpPr>
            <a:spLocks noGrp="1"/>
          </p:cNvSpPr>
          <p:nvPr>
            <p:ph type="dt" sz="half" idx="10"/>
          </p:nvPr>
        </p:nvSpPr>
        <p:spPr/>
        <p:txBody>
          <a:bodyPr/>
          <a:lstStyle>
            <a:lvl1pPr>
              <a:defRPr/>
            </a:lvl1pPr>
          </a:lstStyle>
          <a:p>
            <a:pPr>
              <a:defRPr/>
            </a:pPr>
            <a:fld id="{3FBC4106-64B9-4E59-8B58-1C35B5DBFC73}" type="datetimeFigureOut">
              <a:rPr lang="en-US"/>
              <a:pPr>
                <a:defRPr/>
              </a:pPr>
              <a:t>4/5/2021</a:t>
            </a:fld>
            <a:endParaRPr lang="en-US"/>
          </a:p>
        </p:txBody>
      </p:sp>
      <p:sp>
        <p:nvSpPr>
          <p:cNvPr id="4" name="Footer Placeholder 4">
            <a:extLst>
              <a:ext uri="{FF2B5EF4-FFF2-40B4-BE49-F238E27FC236}">
                <a16:creationId xmlns:a16="http://schemas.microsoft.com/office/drawing/2014/main" id="{7A67AAA9-07E9-46AD-93AF-A138572F20E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5D84E3A-AAD3-41D9-8E16-C042805E96D9}"/>
              </a:ext>
            </a:extLst>
          </p:cNvPr>
          <p:cNvSpPr>
            <a:spLocks noGrp="1"/>
          </p:cNvSpPr>
          <p:nvPr>
            <p:ph type="sldNum" sz="quarter" idx="12"/>
          </p:nvPr>
        </p:nvSpPr>
        <p:spPr/>
        <p:txBody>
          <a:bodyPr/>
          <a:lstStyle>
            <a:lvl1pPr>
              <a:defRPr/>
            </a:lvl1pPr>
          </a:lstStyle>
          <a:p>
            <a:fld id="{A557A725-F8AC-4383-B939-2810B433E538}" type="slidenum">
              <a:rPr lang="en-US" altLang="en-US"/>
              <a:pPr/>
              <a:t>‹#›</a:t>
            </a:fld>
            <a:endParaRPr lang="en-US" altLang="en-US"/>
          </a:p>
        </p:txBody>
      </p:sp>
    </p:spTree>
    <p:extLst>
      <p:ext uri="{BB962C8B-B14F-4D97-AF65-F5344CB8AC3E}">
        <p14:creationId xmlns:p14="http://schemas.microsoft.com/office/powerpoint/2010/main" val="382465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3050BC8-A325-4164-98B7-8A665FC962A7}"/>
              </a:ext>
            </a:extLst>
          </p:cNvPr>
          <p:cNvSpPr>
            <a:spLocks noGrp="1"/>
          </p:cNvSpPr>
          <p:nvPr>
            <p:ph type="dt" sz="half" idx="10"/>
          </p:nvPr>
        </p:nvSpPr>
        <p:spPr/>
        <p:txBody>
          <a:bodyPr/>
          <a:lstStyle>
            <a:lvl1pPr>
              <a:defRPr/>
            </a:lvl1pPr>
          </a:lstStyle>
          <a:p>
            <a:pPr>
              <a:defRPr/>
            </a:pPr>
            <a:fld id="{8855553B-527B-4630-86D9-E39178C27B0E}" type="datetimeFigureOut">
              <a:rPr lang="en-US"/>
              <a:pPr>
                <a:defRPr/>
              </a:pPr>
              <a:t>4/5/2021</a:t>
            </a:fld>
            <a:endParaRPr lang="en-US"/>
          </a:p>
        </p:txBody>
      </p:sp>
      <p:sp>
        <p:nvSpPr>
          <p:cNvPr id="3" name="Footer Placeholder 4">
            <a:extLst>
              <a:ext uri="{FF2B5EF4-FFF2-40B4-BE49-F238E27FC236}">
                <a16:creationId xmlns:a16="http://schemas.microsoft.com/office/drawing/2014/main" id="{E3177A53-78F4-4BB8-B4C2-B9973E82AA8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63508D1-1427-407E-BC40-0BCB49126889}"/>
              </a:ext>
            </a:extLst>
          </p:cNvPr>
          <p:cNvSpPr>
            <a:spLocks noGrp="1"/>
          </p:cNvSpPr>
          <p:nvPr>
            <p:ph type="sldNum" sz="quarter" idx="12"/>
          </p:nvPr>
        </p:nvSpPr>
        <p:spPr/>
        <p:txBody>
          <a:bodyPr/>
          <a:lstStyle>
            <a:lvl1pPr>
              <a:defRPr/>
            </a:lvl1pPr>
          </a:lstStyle>
          <a:p>
            <a:fld id="{3F536A72-C1E9-41E0-9EAC-1602440957CF}" type="slidenum">
              <a:rPr lang="en-US" altLang="en-US"/>
              <a:pPr/>
              <a:t>‹#›</a:t>
            </a:fld>
            <a:endParaRPr lang="en-US" altLang="en-US"/>
          </a:p>
        </p:txBody>
      </p:sp>
    </p:spTree>
    <p:extLst>
      <p:ext uri="{BB962C8B-B14F-4D97-AF65-F5344CB8AC3E}">
        <p14:creationId xmlns:p14="http://schemas.microsoft.com/office/powerpoint/2010/main" val="328390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E9E1726-9E68-4469-BE33-B93FA57919F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C40557F-D063-4035-9386-B4030191BD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E819A8-A0D4-4D74-8921-0DE270E5A73E}"/>
              </a:ext>
            </a:extLst>
          </p:cNvPr>
          <p:cNvSpPr>
            <a:spLocks noGrp="1"/>
          </p:cNvSpPr>
          <p:nvPr>
            <p:ph type="sldNum" sz="quarter" idx="12"/>
          </p:nvPr>
        </p:nvSpPr>
        <p:spPr/>
        <p:txBody>
          <a:bodyPr/>
          <a:lstStyle>
            <a:lvl1pPr>
              <a:defRPr/>
            </a:lvl1pPr>
          </a:lstStyle>
          <a:p>
            <a:fld id="{29CB6D44-BA2F-48CC-A962-EFA748B53066}" type="slidenum">
              <a:rPr lang="en-US" altLang="en-US"/>
              <a:pPr/>
              <a:t>‹#›</a:t>
            </a:fld>
            <a:endParaRPr lang="en-US" altLang="en-US"/>
          </a:p>
        </p:txBody>
      </p:sp>
    </p:spTree>
    <p:extLst>
      <p:ext uri="{BB962C8B-B14F-4D97-AF65-F5344CB8AC3E}">
        <p14:creationId xmlns:p14="http://schemas.microsoft.com/office/powerpoint/2010/main" val="874431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AF7C1C0-7139-4C01-A5BA-F7637BD583D8}"/>
              </a:ext>
            </a:extLst>
          </p:cNvPr>
          <p:cNvSpPr>
            <a:spLocks noGrp="1"/>
          </p:cNvSpPr>
          <p:nvPr>
            <p:ph type="dt" sz="half" idx="10"/>
          </p:nvPr>
        </p:nvSpPr>
        <p:spPr/>
        <p:txBody>
          <a:bodyPr/>
          <a:lstStyle>
            <a:lvl1pPr>
              <a:defRPr/>
            </a:lvl1pPr>
          </a:lstStyle>
          <a:p>
            <a:pPr>
              <a:defRPr/>
            </a:pPr>
            <a:fld id="{2EEF5E8C-81F7-4AC6-871F-EF2FCAD4B0D8}" type="datetimeFigureOut">
              <a:rPr lang="en-US"/>
              <a:pPr>
                <a:defRPr/>
              </a:pPr>
              <a:t>4/5/2021</a:t>
            </a:fld>
            <a:endParaRPr lang="en-US"/>
          </a:p>
        </p:txBody>
      </p:sp>
      <p:sp>
        <p:nvSpPr>
          <p:cNvPr id="6" name="Footer Placeholder 4">
            <a:extLst>
              <a:ext uri="{FF2B5EF4-FFF2-40B4-BE49-F238E27FC236}">
                <a16:creationId xmlns:a16="http://schemas.microsoft.com/office/drawing/2014/main" id="{AB3B7790-7FED-4114-A13A-D428C11C43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FEF73A5-05AA-4544-AF89-E607FCD4A1C0}"/>
              </a:ext>
            </a:extLst>
          </p:cNvPr>
          <p:cNvSpPr>
            <a:spLocks noGrp="1"/>
          </p:cNvSpPr>
          <p:nvPr>
            <p:ph type="sldNum" sz="quarter" idx="12"/>
          </p:nvPr>
        </p:nvSpPr>
        <p:spPr/>
        <p:txBody>
          <a:bodyPr/>
          <a:lstStyle>
            <a:lvl1pPr>
              <a:defRPr/>
            </a:lvl1pPr>
          </a:lstStyle>
          <a:p>
            <a:fld id="{77A43758-8747-4C8E-8073-045B095D4F0C}" type="slidenum">
              <a:rPr lang="en-US" altLang="en-US"/>
              <a:pPr/>
              <a:t>‹#›</a:t>
            </a:fld>
            <a:endParaRPr lang="en-US" altLang="en-US"/>
          </a:p>
        </p:txBody>
      </p:sp>
    </p:spTree>
    <p:extLst>
      <p:ext uri="{BB962C8B-B14F-4D97-AF65-F5344CB8AC3E}">
        <p14:creationId xmlns:p14="http://schemas.microsoft.com/office/powerpoint/2010/main" val="700301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FBF5381-5A24-49E9-9CFE-589F4C51EC85}"/>
              </a:ext>
            </a:extLst>
          </p:cNvPr>
          <p:cNvSpPr>
            <a:spLocks noGrp="1"/>
          </p:cNvSpPr>
          <p:nvPr>
            <p:ph type="dt" sz="half" idx="10"/>
          </p:nvPr>
        </p:nvSpPr>
        <p:spPr/>
        <p:txBody>
          <a:bodyPr/>
          <a:lstStyle>
            <a:lvl1pPr>
              <a:defRPr/>
            </a:lvl1pPr>
          </a:lstStyle>
          <a:p>
            <a:pPr>
              <a:defRPr/>
            </a:pPr>
            <a:fld id="{119615A7-D238-4789-A90B-12A45A8E0DFE}" type="datetimeFigureOut">
              <a:rPr lang="en-US"/>
              <a:pPr>
                <a:defRPr/>
              </a:pPr>
              <a:t>4/5/2021</a:t>
            </a:fld>
            <a:endParaRPr lang="en-US"/>
          </a:p>
        </p:txBody>
      </p:sp>
      <p:sp>
        <p:nvSpPr>
          <p:cNvPr id="6" name="Footer Placeholder 4">
            <a:extLst>
              <a:ext uri="{FF2B5EF4-FFF2-40B4-BE49-F238E27FC236}">
                <a16:creationId xmlns:a16="http://schemas.microsoft.com/office/drawing/2014/main" id="{9239DA44-9485-46B9-B558-72B28BCD07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CF5BB4E-8512-49D9-BE10-6E5ECD10D2F1}"/>
              </a:ext>
            </a:extLst>
          </p:cNvPr>
          <p:cNvSpPr>
            <a:spLocks noGrp="1"/>
          </p:cNvSpPr>
          <p:nvPr>
            <p:ph type="sldNum" sz="quarter" idx="12"/>
          </p:nvPr>
        </p:nvSpPr>
        <p:spPr/>
        <p:txBody>
          <a:bodyPr/>
          <a:lstStyle>
            <a:lvl1pPr>
              <a:defRPr/>
            </a:lvl1pPr>
          </a:lstStyle>
          <a:p>
            <a:fld id="{F10F9AF4-B3A4-4952-AB88-E9416A0896E7}" type="slidenum">
              <a:rPr lang="en-US" altLang="en-US"/>
              <a:pPr/>
              <a:t>‹#›</a:t>
            </a:fld>
            <a:endParaRPr lang="en-US" altLang="en-US"/>
          </a:p>
        </p:txBody>
      </p:sp>
    </p:spTree>
    <p:extLst>
      <p:ext uri="{BB962C8B-B14F-4D97-AF65-F5344CB8AC3E}">
        <p14:creationId xmlns:p14="http://schemas.microsoft.com/office/powerpoint/2010/main" val="2206904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F0FF6B-96A8-433A-84AF-8801D36D2D97}"/>
              </a:ext>
            </a:extLst>
          </p:cNvPr>
          <p:cNvSpPr>
            <a:spLocks noGrp="1"/>
          </p:cNvSpPr>
          <p:nvPr>
            <p:ph type="dt" sz="half" idx="10"/>
          </p:nvPr>
        </p:nvSpPr>
        <p:spPr/>
        <p:txBody>
          <a:bodyPr/>
          <a:lstStyle>
            <a:lvl1pPr>
              <a:defRPr/>
            </a:lvl1pPr>
          </a:lstStyle>
          <a:p>
            <a:pPr>
              <a:defRPr/>
            </a:pPr>
            <a:fld id="{6E9705C2-9E8F-452A-84EA-149280B0459A}" type="datetimeFigureOut">
              <a:rPr lang="en-US"/>
              <a:pPr>
                <a:defRPr/>
              </a:pPr>
              <a:t>4/5/2021</a:t>
            </a:fld>
            <a:endParaRPr lang="en-US"/>
          </a:p>
        </p:txBody>
      </p:sp>
      <p:sp>
        <p:nvSpPr>
          <p:cNvPr id="5" name="Footer Placeholder 4">
            <a:extLst>
              <a:ext uri="{FF2B5EF4-FFF2-40B4-BE49-F238E27FC236}">
                <a16:creationId xmlns:a16="http://schemas.microsoft.com/office/drawing/2014/main" id="{3761FD9E-6E61-425D-A7F1-C79FD5100B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B4EDC0-6CFB-40C3-82A7-25BFE1A08EA4}"/>
              </a:ext>
            </a:extLst>
          </p:cNvPr>
          <p:cNvSpPr>
            <a:spLocks noGrp="1"/>
          </p:cNvSpPr>
          <p:nvPr>
            <p:ph type="sldNum" sz="quarter" idx="12"/>
          </p:nvPr>
        </p:nvSpPr>
        <p:spPr/>
        <p:txBody>
          <a:bodyPr/>
          <a:lstStyle>
            <a:lvl1pPr>
              <a:defRPr/>
            </a:lvl1pPr>
          </a:lstStyle>
          <a:p>
            <a:fld id="{001A132B-240B-476D-8480-0795F27F6DAA}" type="slidenum">
              <a:rPr lang="en-US" altLang="en-US"/>
              <a:pPr/>
              <a:t>‹#›</a:t>
            </a:fld>
            <a:endParaRPr lang="en-US" altLang="en-US"/>
          </a:p>
        </p:txBody>
      </p:sp>
    </p:spTree>
    <p:extLst>
      <p:ext uri="{BB962C8B-B14F-4D97-AF65-F5344CB8AC3E}">
        <p14:creationId xmlns:p14="http://schemas.microsoft.com/office/powerpoint/2010/main" val="1383724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BF01B1-248E-4F2A-94C9-E7207ACE41F4}"/>
              </a:ext>
            </a:extLst>
          </p:cNvPr>
          <p:cNvSpPr>
            <a:spLocks noGrp="1"/>
          </p:cNvSpPr>
          <p:nvPr>
            <p:ph type="dt" sz="half" idx="10"/>
          </p:nvPr>
        </p:nvSpPr>
        <p:spPr/>
        <p:txBody>
          <a:bodyPr/>
          <a:lstStyle>
            <a:lvl1pPr>
              <a:defRPr/>
            </a:lvl1pPr>
          </a:lstStyle>
          <a:p>
            <a:pPr>
              <a:defRPr/>
            </a:pPr>
            <a:fld id="{1F46F865-6A3F-401B-B0B5-90B5A9878794}" type="datetimeFigureOut">
              <a:rPr lang="en-US"/>
              <a:pPr>
                <a:defRPr/>
              </a:pPr>
              <a:t>4/5/2021</a:t>
            </a:fld>
            <a:endParaRPr lang="en-US"/>
          </a:p>
        </p:txBody>
      </p:sp>
      <p:sp>
        <p:nvSpPr>
          <p:cNvPr id="5" name="Footer Placeholder 4">
            <a:extLst>
              <a:ext uri="{FF2B5EF4-FFF2-40B4-BE49-F238E27FC236}">
                <a16:creationId xmlns:a16="http://schemas.microsoft.com/office/drawing/2014/main" id="{C6AFEEFD-E66C-443C-8761-34DEA80626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59FABB-C25D-4B43-8DB9-79624F2683F8}"/>
              </a:ext>
            </a:extLst>
          </p:cNvPr>
          <p:cNvSpPr>
            <a:spLocks noGrp="1"/>
          </p:cNvSpPr>
          <p:nvPr>
            <p:ph type="sldNum" sz="quarter" idx="12"/>
          </p:nvPr>
        </p:nvSpPr>
        <p:spPr/>
        <p:txBody>
          <a:bodyPr/>
          <a:lstStyle>
            <a:lvl1pPr>
              <a:defRPr/>
            </a:lvl1pPr>
          </a:lstStyle>
          <a:p>
            <a:fld id="{678E3A03-A4BF-4B50-9F41-B872020ECBE6}" type="slidenum">
              <a:rPr lang="en-US" altLang="en-US"/>
              <a:pPr/>
              <a:t>‹#›</a:t>
            </a:fld>
            <a:endParaRPr lang="en-US" altLang="en-US"/>
          </a:p>
        </p:txBody>
      </p:sp>
    </p:spTree>
    <p:extLst>
      <p:ext uri="{BB962C8B-B14F-4D97-AF65-F5344CB8AC3E}">
        <p14:creationId xmlns:p14="http://schemas.microsoft.com/office/powerpoint/2010/main" val="1362629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pic>
        <p:nvPicPr>
          <p:cNvPr id="4" name="Picture 7" descr="ppt-teen.jpg">
            <a:extLst>
              <a:ext uri="{FF2B5EF4-FFF2-40B4-BE49-F238E27FC236}">
                <a16:creationId xmlns:a16="http://schemas.microsoft.com/office/drawing/2014/main" id="{0483B9F4-C0F0-4C35-95DA-74B20D9AB8DF}"/>
              </a:ext>
            </a:extLst>
          </p:cNvPr>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1C65831E-D39F-4010-887D-25FE87A677BA}"/>
              </a:ext>
            </a:extLst>
          </p:cNvPr>
          <p:cNvSpPr>
            <a:spLocks noGrp="1"/>
          </p:cNvSpPr>
          <p:nvPr>
            <p:ph type="dt" sz="half" idx="10"/>
          </p:nvPr>
        </p:nvSpPr>
        <p:spPr>
          <a:xfrm>
            <a:off x="457200" y="6735763"/>
            <a:ext cx="2133600" cy="244475"/>
          </a:xfrm>
        </p:spPr>
        <p:txBody>
          <a:bodyPr/>
          <a:lstStyle>
            <a:lvl1pPr>
              <a:defRPr/>
            </a:lvl1pPr>
          </a:lstStyle>
          <a:p>
            <a:pPr>
              <a:defRPr/>
            </a:pPr>
            <a:fld id="{27849391-923D-4AB7-B950-ED7CAA25A93B}" type="datetimeFigureOut">
              <a:rPr lang="en-US"/>
              <a:pPr>
                <a:defRPr/>
              </a:pPr>
              <a:t>4/5/2021</a:t>
            </a:fld>
            <a:endParaRPr lang="en-US" dirty="0"/>
          </a:p>
        </p:txBody>
      </p:sp>
      <p:sp>
        <p:nvSpPr>
          <p:cNvPr id="6" name="Footer Placeholder 3">
            <a:extLst>
              <a:ext uri="{FF2B5EF4-FFF2-40B4-BE49-F238E27FC236}">
                <a16:creationId xmlns:a16="http://schemas.microsoft.com/office/drawing/2014/main" id="{1CC06B5E-0FFA-4335-8A0C-94CCB1F0A45C}"/>
              </a:ext>
            </a:extLst>
          </p:cNvPr>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22FA90E6-8AA6-4169-9929-67DC16E18B21}"/>
              </a:ext>
            </a:extLst>
          </p:cNvPr>
          <p:cNvSpPr>
            <a:spLocks noGrp="1"/>
          </p:cNvSpPr>
          <p:nvPr>
            <p:ph type="sldNum" sz="quarter" idx="12"/>
          </p:nvPr>
        </p:nvSpPr>
        <p:spPr>
          <a:xfrm>
            <a:off x="6629400" y="6735763"/>
            <a:ext cx="2133600" cy="244475"/>
          </a:xfrm>
        </p:spPr>
        <p:txBody>
          <a:bodyPr/>
          <a:lstStyle>
            <a:lvl1pPr>
              <a:defRPr/>
            </a:lvl1pPr>
          </a:lstStyle>
          <a:p>
            <a:fld id="{5ED899A1-B120-4403-BC8F-63F741C59E81}" type="slidenum">
              <a:rPr lang="en-US" altLang="en-US"/>
              <a:pPr/>
              <a:t>‹#›</a:t>
            </a:fld>
            <a:endParaRPr lang="en-US" altLang="en-US"/>
          </a:p>
        </p:txBody>
      </p:sp>
    </p:spTree>
    <p:extLst>
      <p:ext uri="{BB962C8B-B14F-4D97-AF65-F5344CB8AC3E}">
        <p14:creationId xmlns:p14="http://schemas.microsoft.com/office/powerpoint/2010/main" val="4078748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pic>
        <p:nvPicPr>
          <p:cNvPr id="4" name="Picture 7" descr="ppt-teen.jpg">
            <a:extLst>
              <a:ext uri="{FF2B5EF4-FFF2-40B4-BE49-F238E27FC236}">
                <a16:creationId xmlns:a16="http://schemas.microsoft.com/office/drawing/2014/main" id="{E92B7FE6-3637-481F-A409-175E040F0378}"/>
              </a:ext>
            </a:extLst>
          </p:cNvPr>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0821D511-6E94-400C-9A05-8CED5B78AFEC}"/>
              </a:ext>
            </a:extLst>
          </p:cNvPr>
          <p:cNvSpPr>
            <a:spLocks noGrp="1"/>
          </p:cNvSpPr>
          <p:nvPr>
            <p:ph type="dt" sz="half" idx="10"/>
          </p:nvPr>
        </p:nvSpPr>
        <p:spPr>
          <a:xfrm>
            <a:off x="457200" y="6735763"/>
            <a:ext cx="2133600" cy="244475"/>
          </a:xfrm>
        </p:spPr>
        <p:txBody>
          <a:bodyPr/>
          <a:lstStyle>
            <a:lvl1pPr>
              <a:defRPr/>
            </a:lvl1pPr>
          </a:lstStyle>
          <a:p>
            <a:pPr>
              <a:defRPr/>
            </a:pPr>
            <a:fld id="{AE97EF10-23F2-41B9-A069-68E5A38E5B91}" type="datetimeFigureOut">
              <a:rPr lang="en-US"/>
              <a:pPr>
                <a:defRPr/>
              </a:pPr>
              <a:t>4/5/2021</a:t>
            </a:fld>
            <a:endParaRPr lang="en-US" dirty="0"/>
          </a:p>
        </p:txBody>
      </p:sp>
      <p:sp>
        <p:nvSpPr>
          <p:cNvPr id="6" name="Footer Placeholder 3">
            <a:extLst>
              <a:ext uri="{FF2B5EF4-FFF2-40B4-BE49-F238E27FC236}">
                <a16:creationId xmlns:a16="http://schemas.microsoft.com/office/drawing/2014/main" id="{0A64629B-8F86-40F0-B0EB-838AA99D2C3A}"/>
              </a:ext>
            </a:extLst>
          </p:cNvPr>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12B6E933-B00E-40B4-91D7-CEDC7A959E08}"/>
              </a:ext>
            </a:extLst>
          </p:cNvPr>
          <p:cNvSpPr>
            <a:spLocks noGrp="1"/>
          </p:cNvSpPr>
          <p:nvPr>
            <p:ph type="sldNum" sz="quarter" idx="12"/>
          </p:nvPr>
        </p:nvSpPr>
        <p:spPr>
          <a:xfrm>
            <a:off x="6629400" y="6735763"/>
            <a:ext cx="2133600" cy="244475"/>
          </a:xfrm>
        </p:spPr>
        <p:txBody>
          <a:bodyPr/>
          <a:lstStyle>
            <a:lvl1pPr>
              <a:defRPr/>
            </a:lvl1pPr>
          </a:lstStyle>
          <a:p>
            <a:fld id="{62B1D9AE-AADE-4C11-9754-10F80D1645D0}" type="slidenum">
              <a:rPr lang="en-US" altLang="en-US"/>
              <a:pPr/>
              <a:t>‹#›</a:t>
            </a:fld>
            <a:endParaRPr lang="en-US" altLang="en-US"/>
          </a:p>
        </p:txBody>
      </p:sp>
    </p:spTree>
    <p:extLst>
      <p:ext uri="{BB962C8B-B14F-4D97-AF65-F5344CB8AC3E}">
        <p14:creationId xmlns:p14="http://schemas.microsoft.com/office/powerpoint/2010/main" val="3777124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pic>
        <p:nvPicPr>
          <p:cNvPr id="4" name="Picture 7" descr="ppt-teen.jpg">
            <a:extLst>
              <a:ext uri="{FF2B5EF4-FFF2-40B4-BE49-F238E27FC236}">
                <a16:creationId xmlns:a16="http://schemas.microsoft.com/office/drawing/2014/main" id="{BB2BAB65-596F-4C35-A38B-7AB42F18978B}"/>
              </a:ext>
            </a:extLst>
          </p:cNvPr>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B4D2C4C7-63CD-4CEF-BD72-E10A10747C05}"/>
              </a:ext>
            </a:extLst>
          </p:cNvPr>
          <p:cNvSpPr>
            <a:spLocks noGrp="1"/>
          </p:cNvSpPr>
          <p:nvPr>
            <p:ph type="dt" sz="half" idx="10"/>
          </p:nvPr>
        </p:nvSpPr>
        <p:spPr>
          <a:xfrm>
            <a:off x="457200" y="6735763"/>
            <a:ext cx="2133600" cy="244475"/>
          </a:xfrm>
        </p:spPr>
        <p:txBody>
          <a:bodyPr/>
          <a:lstStyle>
            <a:lvl1pPr>
              <a:defRPr/>
            </a:lvl1pPr>
          </a:lstStyle>
          <a:p>
            <a:pPr>
              <a:defRPr/>
            </a:pPr>
            <a:fld id="{2C489344-8F76-407C-9B77-4DAF76106D9C}" type="datetimeFigureOut">
              <a:rPr lang="en-US"/>
              <a:pPr>
                <a:defRPr/>
              </a:pPr>
              <a:t>4/5/2021</a:t>
            </a:fld>
            <a:endParaRPr lang="en-US" dirty="0"/>
          </a:p>
        </p:txBody>
      </p:sp>
      <p:sp>
        <p:nvSpPr>
          <p:cNvPr id="6" name="Footer Placeholder 3">
            <a:extLst>
              <a:ext uri="{FF2B5EF4-FFF2-40B4-BE49-F238E27FC236}">
                <a16:creationId xmlns:a16="http://schemas.microsoft.com/office/drawing/2014/main" id="{515641B8-02B0-4D2C-8029-6943D055D2C0}"/>
              </a:ext>
            </a:extLst>
          </p:cNvPr>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58B46075-A941-4612-84C4-B2DB357EE1A4}"/>
              </a:ext>
            </a:extLst>
          </p:cNvPr>
          <p:cNvSpPr>
            <a:spLocks noGrp="1"/>
          </p:cNvSpPr>
          <p:nvPr>
            <p:ph type="sldNum" sz="quarter" idx="12"/>
          </p:nvPr>
        </p:nvSpPr>
        <p:spPr>
          <a:xfrm>
            <a:off x="6629400" y="6735763"/>
            <a:ext cx="2133600" cy="244475"/>
          </a:xfrm>
        </p:spPr>
        <p:txBody>
          <a:bodyPr/>
          <a:lstStyle>
            <a:lvl1pPr>
              <a:defRPr/>
            </a:lvl1pPr>
          </a:lstStyle>
          <a:p>
            <a:fld id="{CCDED4F5-DEAF-4117-A682-F17645A9831D}" type="slidenum">
              <a:rPr lang="en-US" altLang="en-US"/>
              <a:pPr/>
              <a:t>‹#›</a:t>
            </a:fld>
            <a:endParaRPr lang="en-US" altLang="en-US"/>
          </a:p>
        </p:txBody>
      </p:sp>
    </p:spTree>
    <p:extLst>
      <p:ext uri="{BB962C8B-B14F-4D97-AF65-F5344CB8AC3E}">
        <p14:creationId xmlns:p14="http://schemas.microsoft.com/office/powerpoint/2010/main" val="794628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pic>
        <p:nvPicPr>
          <p:cNvPr id="4" name="Picture 7" descr="ppt-teen.jpg">
            <a:extLst>
              <a:ext uri="{FF2B5EF4-FFF2-40B4-BE49-F238E27FC236}">
                <a16:creationId xmlns:a16="http://schemas.microsoft.com/office/drawing/2014/main" id="{811C5E33-8066-456C-926E-AE2C466B149C}"/>
              </a:ext>
            </a:extLst>
          </p:cNvPr>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A5223AA1-232D-4271-A233-1BA551F9D72D}"/>
              </a:ext>
            </a:extLst>
          </p:cNvPr>
          <p:cNvSpPr>
            <a:spLocks noGrp="1"/>
          </p:cNvSpPr>
          <p:nvPr>
            <p:ph type="dt" sz="half" idx="10"/>
          </p:nvPr>
        </p:nvSpPr>
        <p:spPr>
          <a:xfrm>
            <a:off x="457200" y="6735763"/>
            <a:ext cx="2133600" cy="244475"/>
          </a:xfrm>
        </p:spPr>
        <p:txBody>
          <a:bodyPr/>
          <a:lstStyle>
            <a:lvl1pPr>
              <a:defRPr/>
            </a:lvl1pPr>
          </a:lstStyle>
          <a:p>
            <a:pPr>
              <a:defRPr/>
            </a:pPr>
            <a:fld id="{2E3880D6-52FB-4B64-A833-0475279036C4}" type="datetimeFigureOut">
              <a:rPr lang="en-US"/>
              <a:pPr>
                <a:defRPr/>
              </a:pPr>
              <a:t>4/5/2021</a:t>
            </a:fld>
            <a:endParaRPr lang="en-US" dirty="0"/>
          </a:p>
        </p:txBody>
      </p:sp>
      <p:sp>
        <p:nvSpPr>
          <p:cNvPr id="6" name="Footer Placeholder 3">
            <a:extLst>
              <a:ext uri="{FF2B5EF4-FFF2-40B4-BE49-F238E27FC236}">
                <a16:creationId xmlns:a16="http://schemas.microsoft.com/office/drawing/2014/main" id="{BC25DBFA-1E3A-46DB-8584-8B8EFE196104}"/>
              </a:ext>
            </a:extLst>
          </p:cNvPr>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ED56877D-3880-4784-9D6D-D95B5C8B945C}"/>
              </a:ext>
            </a:extLst>
          </p:cNvPr>
          <p:cNvSpPr>
            <a:spLocks noGrp="1"/>
          </p:cNvSpPr>
          <p:nvPr>
            <p:ph type="sldNum" sz="quarter" idx="12"/>
          </p:nvPr>
        </p:nvSpPr>
        <p:spPr>
          <a:xfrm>
            <a:off x="6629400" y="6735763"/>
            <a:ext cx="2133600" cy="244475"/>
          </a:xfrm>
        </p:spPr>
        <p:txBody>
          <a:bodyPr/>
          <a:lstStyle>
            <a:lvl1pPr>
              <a:defRPr/>
            </a:lvl1pPr>
          </a:lstStyle>
          <a:p>
            <a:fld id="{8C59A29F-A740-48FB-B127-E26268ED7559}" type="slidenum">
              <a:rPr lang="en-US" altLang="en-US"/>
              <a:pPr/>
              <a:t>‹#›</a:t>
            </a:fld>
            <a:endParaRPr lang="en-US" altLang="en-US"/>
          </a:p>
        </p:txBody>
      </p:sp>
    </p:spTree>
    <p:extLst>
      <p:ext uri="{BB962C8B-B14F-4D97-AF65-F5344CB8AC3E}">
        <p14:creationId xmlns:p14="http://schemas.microsoft.com/office/powerpoint/2010/main" val="2318736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pic>
        <p:nvPicPr>
          <p:cNvPr id="4" name="Picture 7" descr="ppt-teen.jpg">
            <a:extLst>
              <a:ext uri="{FF2B5EF4-FFF2-40B4-BE49-F238E27FC236}">
                <a16:creationId xmlns:a16="http://schemas.microsoft.com/office/drawing/2014/main" id="{5D083739-41E7-41AF-90CC-925470574EC3}"/>
              </a:ext>
            </a:extLst>
          </p:cNvPr>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8BD164A2-6F95-427A-82E6-8ECD87EAA4AF}"/>
              </a:ext>
            </a:extLst>
          </p:cNvPr>
          <p:cNvSpPr>
            <a:spLocks noGrp="1"/>
          </p:cNvSpPr>
          <p:nvPr>
            <p:ph type="dt" sz="half" idx="10"/>
          </p:nvPr>
        </p:nvSpPr>
        <p:spPr>
          <a:xfrm>
            <a:off x="457200" y="6735763"/>
            <a:ext cx="2133600" cy="244475"/>
          </a:xfrm>
        </p:spPr>
        <p:txBody>
          <a:bodyPr/>
          <a:lstStyle>
            <a:lvl1pPr>
              <a:defRPr/>
            </a:lvl1pPr>
          </a:lstStyle>
          <a:p>
            <a:pPr>
              <a:defRPr/>
            </a:pPr>
            <a:fld id="{5547F511-32E7-47BC-A62E-09B375071458}" type="datetimeFigureOut">
              <a:rPr lang="en-US"/>
              <a:pPr>
                <a:defRPr/>
              </a:pPr>
              <a:t>4/5/2021</a:t>
            </a:fld>
            <a:endParaRPr lang="en-US" dirty="0"/>
          </a:p>
        </p:txBody>
      </p:sp>
      <p:sp>
        <p:nvSpPr>
          <p:cNvPr id="6" name="Footer Placeholder 3">
            <a:extLst>
              <a:ext uri="{FF2B5EF4-FFF2-40B4-BE49-F238E27FC236}">
                <a16:creationId xmlns:a16="http://schemas.microsoft.com/office/drawing/2014/main" id="{F5773C5D-0974-49F0-90C6-B0C94478806A}"/>
              </a:ext>
            </a:extLst>
          </p:cNvPr>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31E098F6-7932-45D9-B58C-6AAE9E5CF849}"/>
              </a:ext>
            </a:extLst>
          </p:cNvPr>
          <p:cNvSpPr>
            <a:spLocks noGrp="1"/>
          </p:cNvSpPr>
          <p:nvPr>
            <p:ph type="sldNum" sz="quarter" idx="12"/>
          </p:nvPr>
        </p:nvSpPr>
        <p:spPr>
          <a:xfrm>
            <a:off x="6629400" y="6735763"/>
            <a:ext cx="2133600" cy="244475"/>
          </a:xfrm>
        </p:spPr>
        <p:txBody>
          <a:bodyPr/>
          <a:lstStyle>
            <a:lvl1pPr>
              <a:defRPr/>
            </a:lvl1pPr>
          </a:lstStyle>
          <a:p>
            <a:fld id="{F7FB5C03-22BD-4E4E-8960-98BC7C89032D}" type="slidenum">
              <a:rPr lang="en-US" altLang="en-US"/>
              <a:pPr/>
              <a:t>‹#›</a:t>
            </a:fld>
            <a:endParaRPr lang="en-US" altLang="en-US"/>
          </a:p>
        </p:txBody>
      </p:sp>
    </p:spTree>
    <p:extLst>
      <p:ext uri="{BB962C8B-B14F-4D97-AF65-F5344CB8AC3E}">
        <p14:creationId xmlns:p14="http://schemas.microsoft.com/office/powerpoint/2010/main" val="3044450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6_Title Only">
    <p:spTree>
      <p:nvGrpSpPr>
        <p:cNvPr id="1" name=""/>
        <p:cNvGrpSpPr/>
        <p:nvPr/>
      </p:nvGrpSpPr>
      <p:grpSpPr>
        <a:xfrm>
          <a:off x="0" y="0"/>
          <a:ext cx="0" cy="0"/>
          <a:chOff x="0" y="0"/>
          <a:chExt cx="0" cy="0"/>
        </a:xfrm>
      </p:grpSpPr>
      <p:pic>
        <p:nvPicPr>
          <p:cNvPr id="4" name="Picture 7" descr="ppt-teen.jpg">
            <a:extLst>
              <a:ext uri="{FF2B5EF4-FFF2-40B4-BE49-F238E27FC236}">
                <a16:creationId xmlns:a16="http://schemas.microsoft.com/office/drawing/2014/main" id="{A02164D1-EE5C-4815-9DF6-6512EF1815D9}"/>
              </a:ext>
            </a:extLst>
          </p:cNvPr>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A700024D-9632-44D5-8527-5CDAF99C017C}"/>
              </a:ext>
            </a:extLst>
          </p:cNvPr>
          <p:cNvSpPr>
            <a:spLocks noGrp="1"/>
          </p:cNvSpPr>
          <p:nvPr>
            <p:ph type="dt" sz="half" idx="10"/>
          </p:nvPr>
        </p:nvSpPr>
        <p:spPr>
          <a:xfrm>
            <a:off x="457200" y="6735763"/>
            <a:ext cx="2133600" cy="244475"/>
          </a:xfrm>
        </p:spPr>
        <p:txBody>
          <a:bodyPr/>
          <a:lstStyle>
            <a:lvl1pPr>
              <a:defRPr/>
            </a:lvl1pPr>
          </a:lstStyle>
          <a:p>
            <a:pPr>
              <a:defRPr/>
            </a:pPr>
            <a:fld id="{BEBAD4A8-B8C8-4C52-A0B1-BF1AC32C95FE}" type="datetimeFigureOut">
              <a:rPr lang="en-US"/>
              <a:pPr>
                <a:defRPr/>
              </a:pPr>
              <a:t>4/5/2021</a:t>
            </a:fld>
            <a:endParaRPr lang="en-US" dirty="0"/>
          </a:p>
        </p:txBody>
      </p:sp>
      <p:sp>
        <p:nvSpPr>
          <p:cNvPr id="6" name="Footer Placeholder 3">
            <a:extLst>
              <a:ext uri="{FF2B5EF4-FFF2-40B4-BE49-F238E27FC236}">
                <a16:creationId xmlns:a16="http://schemas.microsoft.com/office/drawing/2014/main" id="{DBDF0D84-201C-43DF-9146-FE34BD25E4F1}"/>
              </a:ext>
            </a:extLst>
          </p:cNvPr>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4333EC3D-999B-4117-BFC2-8AAEC0E6E12D}"/>
              </a:ext>
            </a:extLst>
          </p:cNvPr>
          <p:cNvSpPr>
            <a:spLocks noGrp="1"/>
          </p:cNvSpPr>
          <p:nvPr>
            <p:ph type="sldNum" sz="quarter" idx="12"/>
          </p:nvPr>
        </p:nvSpPr>
        <p:spPr>
          <a:xfrm>
            <a:off x="6629400" y="6735763"/>
            <a:ext cx="2133600" cy="244475"/>
          </a:xfrm>
        </p:spPr>
        <p:txBody>
          <a:bodyPr/>
          <a:lstStyle>
            <a:lvl1pPr>
              <a:defRPr/>
            </a:lvl1pPr>
          </a:lstStyle>
          <a:p>
            <a:fld id="{5822C722-ED94-4B93-9CD0-CE2642E8FB5E}" type="slidenum">
              <a:rPr lang="en-US" altLang="en-US"/>
              <a:pPr/>
              <a:t>‹#›</a:t>
            </a:fld>
            <a:endParaRPr lang="en-US" altLang="en-US"/>
          </a:p>
        </p:txBody>
      </p:sp>
    </p:spTree>
    <p:extLst>
      <p:ext uri="{BB962C8B-B14F-4D97-AF65-F5344CB8AC3E}">
        <p14:creationId xmlns:p14="http://schemas.microsoft.com/office/powerpoint/2010/main" val="204020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84B6E46-6973-413B-A72A-92C6A69ECB4E}"/>
              </a:ext>
            </a:extLst>
          </p:cNvPr>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id="{1C780AFD-C387-4BEA-9052-6E9BF02F2EF5}"/>
              </a:ext>
            </a:extLst>
          </p:cNvPr>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a:extLst>
              <a:ext uri="{FF2B5EF4-FFF2-40B4-BE49-F238E27FC236}">
                <a16:creationId xmlns:a16="http://schemas.microsoft.com/office/drawing/2014/main" id="{94C0E46F-16E0-4EF1-A51D-D8057821ED70}"/>
              </a:ext>
            </a:extLst>
          </p:cNvPr>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8A023BAA-015E-4619-B9D4-CBA248098E45}"/>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35118D18-18E8-4D22-98F7-F119CD1BC30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64515DC-8EB4-419A-A671-276096BDFEA3}"/>
              </a:ext>
            </a:extLst>
          </p:cNvPr>
          <p:cNvSpPr>
            <a:spLocks noGrp="1"/>
          </p:cNvSpPr>
          <p:nvPr>
            <p:ph type="sldNum" sz="quarter" idx="12"/>
          </p:nvPr>
        </p:nvSpPr>
        <p:spPr/>
        <p:txBody>
          <a:bodyPr/>
          <a:lstStyle>
            <a:lvl1pPr>
              <a:defRPr/>
            </a:lvl1pPr>
          </a:lstStyle>
          <a:p>
            <a:fld id="{D0E35FE5-4226-4754-9B4D-024F0EB40813}" type="slidenum">
              <a:rPr lang="en-US" altLang="en-US"/>
              <a:pPr/>
              <a:t>‹#›</a:t>
            </a:fld>
            <a:endParaRPr lang="en-US" altLang="en-US"/>
          </a:p>
        </p:txBody>
      </p:sp>
    </p:spTree>
    <p:extLst>
      <p:ext uri="{BB962C8B-B14F-4D97-AF65-F5344CB8AC3E}">
        <p14:creationId xmlns:p14="http://schemas.microsoft.com/office/powerpoint/2010/main" val="3544385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7_Title Only">
    <p:spTree>
      <p:nvGrpSpPr>
        <p:cNvPr id="1" name=""/>
        <p:cNvGrpSpPr/>
        <p:nvPr/>
      </p:nvGrpSpPr>
      <p:grpSpPr>
        <a:xfrm>
          <a:off x="0" y="0"/>
          <a:ext cx="0" cy="0"/>
          <a:chOff x="0" y="0"/>
          <a:chExt cx="0" cy="0"/>
        </a:xfrm>
      </p:grpSpPr>
      <p:pic>
        <p:nvPicPr>
          <p:cNvPr id="4" name="Picture 7" descr="ppt-teen.jpg">
            <a:extLst>
              <a:ext uri="{FF2B5EF4-FFF2-40B4-BE49-F238E27FC236}">
                <a16:creationId xmlns:a16="http://schemas.microsoft.com/office/drawing/2014/main" id="{4014B3E7-E8EE-4A6B-81B3-382D36C5FAB0}"/>
              </a:ext>
            </a:extLst>
          </p:cNvPr>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E4041BD1-3502-4FF8-A8D0-371D3693C5A6}"/>
              </a:ext>
            </a:extLst>
          </p:cNvPr>
          <p:cNvSpPr>
            <a:spLocks noGrp="1"/>
          </p:cNvSpPr>
          <p:nvPr>
            <p:ph type="dt" sz="half" idx="10"/>
          </p:nvPr>
        </p:nvSpPr>
        <p:spPr>
          <a:xfrm>
            <a:off x="457200" y="6735763"/>
            <a:ext cx="2133600" cy="244475"/>
          </a:xfrm>
        </p:spPr>
        <p:txBody>
          <a:bodyPr/>
          <a:lstStyle>
            <a:lvl1pPr>
              <a:defRPr/>
            </a:lvl1pPr>
          </a:lstStyle>
          <a:p>
            <a:pPr>
              <a:defRPr/>
            </a:pPr>
            <a:fld id="{7B3AEF36-5F96-422F-B341-C4505236451D}" type="datetimeFigureOut">
              <a:rPr lang="en-US"/>
              <a:pPr>
                <a:defRPr/>
              </a:pPr>
              <a:t>4/5/2021</a:t>
            </a:fld>
            <a:endParaRPr lang="en-US" dirty="0"/>
          </a:p>
        </p:txBody>
      </p:sp>
      <p:sp>
        <p:nvSpPr>
          <p:cNvPr id="6" name="Footer Placeholder 3">
            <a:extLst>
              <a:ext uri="{FF2B5EF4-FFF2-40B4-BE49-F238E27FC236}">
                <a16:creationId xmlns:a16="http://schemas.microsoft.com/office/drawing/2014/main" id="{69DE3028-4C4D-40E1-9B1F-6187C8BBEDC8}"/>
              </a:ext>
            </a:extLst>
          </p:cNvPr>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6B2CA831-B33B-4DE1-B09A-670C63B7BE82}"/>
              </a:ext>
            </a:extLst>
          </p:cNvPr>
          <p:cNvSpPr>
            <a:spLocks noGrp="1"/>
          </p:cNvSpPr>
          <p:nvPr>
            <p:ph type="sldNum" sz="quarter" idx="12"/>
          </p:nvPr>
        </p:nvSpPr>
        <p:spPr>
          <a:xfrm>
            <a:off x="6629400" y="6735763"/>
            <a:ext cx="2133600" cy="244475"/>
          </a:xfrm>
        </p:spPr>
        <p:txBody>
          <a:bodyPr/>
          <a:lstStyle>
            <a:lvl1pPr>
              <a:defRPr/>
            </a:lvl1pPr>
          </a:lstStyle>
          <a:p>
            <a:fld id="{9BB08AB4-F3BD-48FF-8E6D-41514B1203F7}" type="slidenum">
              <a:rPr lang="en-US" altLang="en-US"/>
              <a:pPr/>
              <a:t>‹#›</a:t>
            </a:fld>
            <a:endParaRPr lang="en-US" altLang="en-US"/>
          </a:p>
        </p:txBody>
      </p:sp>
    </p:spTree>
    <p:extLst>
      <p:ext uri="{BB962C8B-B14F-4D97-AF65-F5344CB8AC3E}">
        <p14:creationId xmlns:p14="http://schemas.microsoft.com/office/powerpoint/2010/main" val="703604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8_Title Only">
    <p:spTree>
      <p:nvGrpSpPr>
        <p:cNvPr id="1" name=""/>
        <p:cNvGrpSpPr/>
        <p:nvPr/>
      </p:nvGrpSpPr>
      <p:grpSpPr>
        <a:xfrm>
          <a:off x="0" y="0"/>
          <a:ext cx="0" cy="0"/>
          <a:chOff x="0" y="0"/>
          <a:chExt cx="0" cy="0"/>
        </a:xfrm>
      </p:grpSpPr>
      <p:pic>
        <p:nvPicPr>
          <p:cNvPr id="4" name="Picture 7" descr="ppt-teen.jpg">
            <a:extLst>
              <a:ext uri="{FF2B5EF4-FFF2-40B4-BE49-F238E27FC236}">
                <a16:creationId xmlns:a16="http://schemas.microsoft.com/office/drawing/2014/main" id="{19A0AA94-414B-4A85-8B50-FF9D261E1047}"/>
              </a:ext>
            </a:extLst>
          </p:cNvPr>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72D4C6A1-5B88-4D10-9092-0F98913CE9B3}"/>
              </a:ext>
            </a:extLst>
          </p:cNvPr>
          <p:cNvSpPr>
            <a:spLocks noGrp="1"/>
          </p:cNvSpPr>
          <p:nvPr>
            <p:ph type="dt" sz="half" idx="10"/>
          </p:nvPr>
        </p:nvSpPr>
        <p:spPr>
          <a:xfrm>
            <a:off x="457200" y="6735763"/>
            <a:ext cx="2133600" cy="244475"/>
          </a:xfrm>
        </p:spPr>
        <p:txBody>
          <a:bodyPr/>
          <a:lstStyle>
            <a:lvl1pPr>
              <a:defRPr/>
            </a:lvl1pPr>
          </a:lstStyle>
          <a:p>
            <a:pPr>
              <a:defRPr/>
            </a:pPr>
            <a:fld id="{CC3F923F-1DA7-4AB4-9652-0851CFD14177}" type="datetimeFigureOut">
              <a:rPr lang="en-US"/>
              <a:pPr>
                <a:defRPr/>
              </a:pPr>
              <a:t>4/5/2021</a:t>
            </a:fld>
            <a:endParaRPr lang="en-US" dirty="0"/>
          </a:p>
        </p:txBody>
      </p:sp>
      <p:sp>
        <p:nvSpPr>
          <p:cNvPr id="6" name="Footer Placeholder 3">
            <a:extLst>
              <a:ext uri="{FF2B5EF4-FFF2-40B4-BE49-F238E27FC236}">
                <a16:creationId xmlns:a16="http://schemas.microsoft.com/office/drawing/2014/main" id="{CB815025-D891-48CA-81D7-1005C88AAF0B}"/>
              </a:ext>
            </a:extLst>
          </p:cNvPr>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A6A98B8E-8CAF-4A7C-B0F5-D7171AE7B332}"/>
              </a:ext>
            </a:extLst>
          </p:cNvPr>
          <p:cNvSpPr>
            <a:spLocks noGrp="1"/>
          </p:cNvSpPr>
          <p:nvPr>
            <p:ph type="sldNum" sz="quarter" idx="12"/>
          </p:nvPr>
        </p:nvSpPr>
        <p:spPr>
          <a:xfrm>
            <a:off x="6629400" y="6735763"/>
            <a:ext cx="2133600" cy="244475"/>
          </a:xfrm>
        </p:spPr>
        <p:txBody>
          <a:bodyPr/>
          <a:lstStyle>
            <a:lvl1pPr>
              <a:defRPr/>
            </a:lvl1pPr>
          </a:lstStyle>
          <a:p>
            <a:fld id="{C6B3725B-83A1-48AA-A07B-AE4F052888AA}" type="slidenum">
              <a:rPr lang="en-US" altLang="en-US"/>
              <a:pPr/>
              <a:t>‹#›</a:t>
            </a:fld>
            <a:endParaRPr lang="en-US" altLang="en-US"/>
          </a:p>
        </p:txBody>
      </p:sp>
    </p:spTree>
    <p:extLst>
      <p:ext uri="{BB962C8B-B14F-4D97-AF65-F5344CB8AC3E}">
        <p14:creationId xmlns:p14="http://schemas.microsoft.com/office/powerpoint/2010/main" val="23070027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9_Title Only">
    <p:spTree>
      <p:nvGrpSpPr>
        <p:cNvPr id="1" name=""/>
        <p:cNvGrpSpPr/>
        <p:nvPr/>
      </p:nvGrpSpPr>
      <p:grpSpPr>
        <a:xfrm>
          <a:off x="0" y="0"/>
          <a:ext cx="0" cy="0"/>
          <a:chOff x="0" y="0"/>
          <a:chExt cx="0" cy="0"/>
        </a:xfrm>
      </p:grpSpPr>
      <p:pic>
        <p:nvPicPr>
          <p:cNvPr id="4" name="Picture 7" descr="ppt-teen.jpg">
            <a:extLst>
              <a:ext uri="{FF2B5EF4-FFF2-40B4-BE49-F238E27FC236}">
                <a16:creationId xmlns:a16="http://schemas.microsoft.com/office/drawing/2014/main" id="{0D0263A8-C64F-4C4B-A52D-7C9AE32F31D2}"/>
              </a:ext>
            </a:extLst>
          </p:cNvPr>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D5632AAC-C6CB-4871-8160-C3B0C3F1FEB7}"/>
              </a:ext>
            </a:extLst>
          </p:cNvPr>
          <p:cNvSpPr>
            <a:spLocks noGrp="1"/>
          </p:cNvSpPr>
          <p:nvPr>
            <p:ph type="dt" sz="half" idx="10"/>
          </p:nvPr>
        </p:nvSpPr>
        <p:spPr>
          <a:xfrm>
            <a:off x="457200" y="6735763"/>
            <a:ext cx="2133600" cy="244475"/>
          </a:xfrm>
        </p:spPr>
        <p:txBody>
          <a:bodyPr/>
          <a:lstStyle>
            <a:lvl1pPr>
              <a:defRPr/>
            </a:lvl1pPr>
          </a:lstStyle>
          <a:p>
            <a:pPr>
              <a:defRPr/>
            </a:pPr>
            <a:fld id="{688B3D69-7EF6-4166-AAFB-AE2B45B9EBEC}" type="datetimeFigureOut">
              <a:rPr lang="en-US"/>
              <a:pPr>
                <a:defRPr/>
              </a:pPr>
              <a:t>4/5/2021</a:t>
            </a:fld>
            <a:endParaRPr lang="en-US" dirty="0"/>
          </a:p>
        </p:txBody>
      </p:sp>
      <p:sp>
        <p:nvSpPr>
          <p:cNvPr id="6" name="Footer Placeholder 3">
            <a:extLst>
              <a:ext uri="{FF2B5EF4-FFF2-40B4-BE49-F238E27FC236}">
                <a16:creationId xmlns:a16="http://schemas.microsoft.com/office/drawing/2014/main" id="{3AEF55BD-6851-4255-A9AB-995699127EDA}"/>
              </a:ext>
            </a:extLst>
          </p:cNvPr>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2154D4A5-160D-447F-8154-7972D8B0624C}"/>
              </a:ext>
            </a:extLst>
          </p:cNvPr>
          <p:cNvSpPr>
            <a:spLocks noGrp="1"/>
          </p:cNvSpPr>
          <p:nvPr>
            <p:ph type="sldNum" sz="quarter" idx="12"/>
          </p:nvPr>
        </p:nvSpPr>
        <p:spPr>
          <a:xfrm>
            <a:off x="6629400" y="6735763"/>
            <a:ext cx="2133600" cy="244475"/>
          </a:xfrm>
        </p:spPr>
        <p:txBody>
          <a:bodyPr/>
          <a:lstStyle>
            <a:lvl1pPr>
              <a:defRPr/>
            </a:lvl1pPr>
          </a:lstStyle>
          <a:p>
            <a:fld id="{C75E6828-EB7A-44DC-B35B-74D1E65B5225}" type="slidenum">
              <a:rPr lang="en-US" altLang="en-US"/>
              <a:pPr/>
              <a:t>‹#›</a:t>
            </a:fld>
            <a:endParaRPr lang="en-US" altLang="en-US"/>
          </a:p>
        </p:txBody>
      </p:sp>
    </p:spTree>
    <p:extLst>
      <p:ext uri="{BB962C8B-B14F-4D97-AF65-F5344CB8AC3E}">
        <p14:creationId xmlns:p14="http://schemas.microsoft.com/office/powerpoint/2010/main" val="621139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0_Title Only">
    <p:spTree>
      <p:nvGrpSpPr>
        <p:cNvPr id="1" name=""/>
        <p:cNvGrpSpPr/>
        <p:nvPr/>
      </p:nvGrpSpPr>
      <p:grpSpPr>
        <a:xfrm>
          <a:off x="0" y="0"/>
          <a:ext cx="0" cy="0"/>
          <a:chOff x="0" y="0"/>
          <a:chExt cx="0" cy="0"/>
        </a:xfrm>
      </p:grpSpPr>
      <p:pic>
        <p:nvPicPr>
          <p:cNvPr id="4" name="Picture 7" descr="ppt-teen.jpg">
            <a:extLst>
              <a:ext uri="{FF2B5EF4-FFF2-40B4-BE49-F238E27FC236}">
                <a16:creationId xmlns:a16="http://schemas.microsoft.com/office/drawing/2014/main" id="{BE2C6A1E-48C2-4321-A4D5-EB077482D60C}"/>
              </a:ext>
            </a:extLst>
          </p:cNvPr>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106D8FB0-4A12-450B-915A-7DB9AF9C39C8}"/>
              </a:ext>
            </a:extLst>
          </p:cNvPr>
          <p:cNvSpPr>
            <a:spLocks noGrp="1"/>
          </p:cNvSpPr>
          <p:nvPr>
            <p:ph type="dt" sz="half" idx="10"/>
          </p:nvPr>
        </p:nvSpPr>
        <p:spPr>
          <a:xfrm>
            <a:off x="457200" y="6735763"/>
            <a:ext cx="2133600" cy="244475"/>
          </a:xfrm>
        </p:spPr>
        <p:txBody>
          <a:bodyPr/>
          <a:lstStyle>
            <a:lvl1pPr>
              <a:defRPr/>
            </a:lvl1pPr>
          </a:lstStyle>
          <a:p>
            <a:pPr>
              <a:defRPr/>
            </a:pPr>
            <a:fld id="{39833AE0-82B4-464B-8D92-F084895F6CCF}" type="datetimeFigureOut">
              <a:rPr lang="en-US"/>
              <a:pPr>
                <a:defRPr/>
              </a:pPr>
              <a:t>4/5/2021</a:t>
            </a:fld>
            <a:endParaRPr lang="en-US" dirty="0"/>
          </a:p>
        </p:txBody>
      </p:sp>
      <p:sp>
        <p:nvSpPr>
          <p:cNvPr id="6" name="Footer Placeholder 3">
            <a:extLst>
              <a:ext uri="{FF2B5EF4-FFF2-40B4-BE49-F238E27FC236}">
                <a16:creationId xmlns:a16="http://schemas.microsoft.com/office/drawing/2014/main" id="{622CE8A0-5B01-41A8-81B9-8211150F9482}"/>
              </a:ext>
            </a:extLst>
          </p:cNvPr>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7AE9A568-CEC2-4BBD-AFDC-C30175C46FA8}"/>
              </a:ext>
            </a:extLst>
          </p:cNvPr>
          <p:cNvSpPr>
            <a:spLocks noGrp="1"/>
          </p:cNvSpPr>
          <p:nvPr>
            <p:ph type="sldNum" sz="quarter" idx="12"/>
          </p:nvPr>
        </p:nvSpPr>
        <p:spPr>
          <a:xfrm>
            <a:off x="6629400" y="6735763"/>
            <a:ext cx="2133600" cy="244475"/>
          </a:xfrm>
        </p:spPr>
        <p:txBody>
          <a:bodyPr/>
          <a:lstStyle>
            <a:lvl1pPr>
              <a:defRPr/>
            </a:lvl1pPr>
          </a:lstStyle>
          <a:p>
            <a:fld id="{9E5FEEB5-D30E-4823-B911-391D82D064A6}" type="slidenum">
              <a:rPr lang="en-US" altLang="en-US"/>
              <a:pPr/>
              <a:t>‹#›</a:t>
            </a:fld>
            <a:endParaRPr lang="en-US" altLang="en-US"/>
          </a:p>
        </p:txBody>
      </p:sp>
    </p:spTree>
    <p:extLst>
      <p:ext uri="{BB962C8B-B14F-4D97-AF65-F5344CB8AC3E}">
        <p14:creationId xmlns:p14="http://schemas.microsoft.com/office/powerpoint/2010/main" val="42384641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1_Title Only">
    <p:spTree>
      <p:nvGrpSpPr>
        <p:cNvPr id="1" name=""/>
        <p:cNvGrpSpPr/>
        <p:nvPr/>
      </p:nvGrpSpPr>
      <p:grpSpPr>
        <a:xfrm>
          <a:off x="0" y="0"/>
          <a:ext cx="0" cy="0"/>
          <a:chOff x="0" y="0"/>
          <a:chExt cx="0" cy="0"/>
        </a:xfrm>
      </p:grpSpPr>
      <p:pic>
        <p:nvPicPr>
          <p:cNvPr id="4" name="Picture 7" descr="ppt-teen.jpg">
            <a:extLst>
              <a:ext uri="{FF2B5EF4-FFF2-40B4-BE49-F238E27FC236}">
                <a16:creationId xmlns:a16="http://schemas.microsoft.com/office/drawing/2014/main" id="{68A2D6CE-32A8-4C72-98DA-2263BCD7CCD5}"/>
              </a:ext>
            </a:extLst>
          </p:cNvPr>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DBDC3D96-EC63-4D25-B77B-4FCF60C2B722}"/>
              </a:ext>
            </a:extLst>
          </p:cNvPr>
          <p:cNvSpPr>
            <a:spLocks noGrp="1"/>
          </p:cNvSpPr>
          <p:nvPr>
            <p:ph type="dt" sz="half" idx="10"/>
          </p:nvPr>
        </p:nvSpPr>
        <p:spPr>
          <a:xfrm>
            <a:off x="457200" y="6735763"/>
            <a:ext cx="2133600" cy="244475"/>
          </a:xfrm>
        </p:spPr>
        <p:txBody>
          <a:bodyPr/>
          <a:lstStyle>
            <a:lvl1pPr>
              <a:defRPr/>
            </a:lvl1pPr>
          </a:lstStyle>
          <a:p>
            <a:pPr>
              <a:defRPr/>
            </a:pPr>
            <a:fld id="{B8BE1BC2-83F6-4620-9038-1269888B0E3E}" type="datetimeFigureOut">
              <a:rPr lang="en-US"/>
              <a:pPr>
                <a:defRPr/>
              </a:pPr>
              <a:t>4/5/2021</a:t>
            </a:fld>
            <a:endParaRPr lang="en-US" dirty="0"/>
          </a:p>
        </p:txBody>
      </p:sp>
      <p:sp>
        <p:nvSpPr>
          <p:cNvPr id="6" name="Footer Placeholder 3">
            <a:extLst>
              <a:ext uri="{FF2B5EF4-FFF2-40B4-BE49-F238E27FC236}">
                <a16:creationId xmlns:a16="http://schemas.microsoft.com/office/drawing/2014/main" id="{6021BBA4-1A92-445E-BF4B-BADF79A72AE5}"/>
              </a:ext>
            </a:extLst>
          </p:cNvPr>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9476C84F-CD32-455A-9809-E26588168BFF}"/>
              </a:ext>
            </a:extLst>
          </p:cNvPr>
          <p:cNvSpPr>
            <a:spLocks noGrp="1"/>
          </p:cNvSpPr>
          <p:nvPr>
            <p:ph type="sldNum" sz="quarter" idx="12"/>
          </p:nvPr>
        </p:nvSpPr>
        <p:spPr>
          <a:xfrm>
            <a:off x="6629400" y="6735763"/>
            <a:ext cx="2133600" cy="244475"/>
          </a:xfrm>
        </p:spPr>
        <p:txBody>
          <a:bodyPr/>
          <a:lstStyle>
            <a:lvl1pPr>
              <a:defRPr/>
            </a:lvl1pPr>
          </a:lstStyle>
          <a:p>
            <a:fld id="{B5237DA4-9706-410D-925E-EEC069F0C0FC}" type="slidenum">
              <a:rPr lang="en-US" altLang="en-US"/>
              <a:pPr/>
              <a:t>‹#›</a:t>
            </a:fld>
            <a:endParaRPr lang="en-US" altLang="en-US"/>
          </a:p>
        </p:txBody>
      </p:sp>
    </p:spTree>
    <p:extLst>
      <p:ext uri="{BB962C8B-B14F-4D97-AF65-F5344CB8AC3E}">
        <p14:creationId xmlns:p14="http://schemas.microsoft.com/office/powerpoint/2010/main" val="24690681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2_Title Only">
    <p:spTree>
      <p:nvGrpSpPr>
        <p:cNvPr id="1" name=""/>
        <p:cNvGrpSpPr/>
        <p:nvPr/>
      </p:nvGrpSpPr>
      <p:grpSpPr>
        <a:xfrm>
          <a:off x="0" y="0"/>
          <a:ext cx="0" cy="0"/>
          <a:chOff x="0" y="0"/>
          <a:chExt cx="0" cy="0"/>
        </a:xfrm>
      </p:grpSpPr>
      <p:pic>
        <p:nvPicPr>
          <p:cNvPr id="4" name="Picture 7" descr="ppt-teen.jpg">
            <a:extLst>
              <a:ext uri="{FF2B5EF4-FFF2-40B4-BE49-F238E27FC236}">
                <a16:creationId xmlns:a16="http://schemas.microsoft.com/office/drawing/2014/main" id="{21EFE130-8CE7-450E-B695-EC871917CFEB}"/>
              </a:ext>
            </a:extLst>
          </p:cNvPr>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A2D63D4B-6AF4-40D4-80F5-24297026FB56}"/>
              </a:ext>
            </a:extLst>
          </p:cNvPr>
          <p:cNvSpPr>
            <a:spLocks noGrp="1"/>
          </p:cNvSpPr>
          <p:nvPr>
            <p:ph type="dt" sz="half" idx="10"/>
          </p:nvPr>
        </p:nvSpPr>
        <p:spPr>
          <a:xfrm>
            <a:off x="457200" y="6735763"/>
            <a:ext cx="2133600" cy="244475"/>
          </a:xfrm>
        </p:spPr>
        <p:txBody>
          <a:bodyPr/>
          <a:lstStyle>
            <a:lvl1pPr>
              <a:defRPr/>
            </a:lvl1pPr>
          </a:lstStyle>
          <a:p>
            <a:pPr>
              <a:defRPr/>
            </a:pPr>
            <a:fld id="{C770A823-F004-4558-B31B-E6597D7CA397}" type="datetimeFigureOut">
              <a:rPr lang="en-US"/>
              <a:pPr>
                <a:defRPr/>
              </a:pPr>
              <a:t>4/5/2021</a:t>
            </a:fld>
            <a:endParaRPr lang="en-US" dirty="0"/>
          </a:p>
        </p:txBody>
      </p:sp>
      <p:sp>
        <p:nvSpPr>
          <p:cNvPr id="6" name="Footer Placeholder 3">
            <a:extLst>
              <a:ext uri="{FF2B5EF4-FFF2-40B4-BE49-F238E27FC236}">
                <a16:creationId xmlns:a16="http://schemas.microsoft.com/office/drawing/2014/main" id="{E754D668-C9E3-45A9-8200-B1B14156E1D9}"/>
              </a:ext>
            </a:extLst>
          </p:cNvPr>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037F4540-B8A4-4037-81B2-2C163B834896}"/>
              </a:ext>
            </a:extLst>
          </p:cNvPr>
          <p:cNvSpPr>
            <a:spLocks noGrp="1"/>
          </p:cNvSpPr>
          <p:nvPr>
            <p:ph type="sldNum" sz="quarter" idx="12"/>
          </p:nvPr>
        </p:nvSpPr>
        <p:spPr>
          <a:xfrm>
            <a:off x="6629400" y="6735763"/>
            <a:ext cx="2133600" cy="244475"/>
          </a:xfrm>
        </p:spPr>
        <p:txBody>
          <a:bodyPr/>
          <a:lstStyle>
            <a:lvl1pPr>
              <a:defRPr/>
            </a:lvl1pPr>
          </a:lstStyle>
          <a:p>
            <a:fld id="{7CC65D70-A05E-4CD2-8722-CA000E472B89}" type="slidenum">
              <a:rPr lang="en-US" altLang="en-US"/>
              <a:pPr/>
              <a:t>‹#›</a:t>
            </a:fld>
            <a:endParaRPr lang="en-US" altLang="en-US"/>
          </a:p>
        </p:txBody>
      </p:sp>
    </p:spTree>
    <p:extLst>
      <p:ext uri="{BB962C8B-B14F-4D97-AF65-F5344CB8AC3E}">
        <p14:creationId xmlns:p14="http://schemas.microsoft.com/office/powerpoint/2010/main" val="2250578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2">
            <a:extLst>
              <a:ext uri="{FF2B5EF4-FFF2-40B4-BE49-F238E27FC236}">
                <a16:creationId xmlns:a16="http://schemas.microsoft.com/office/drawing/2014/main" id="{56FD4DC3-D41B-43CB-97EA-1C35A120EA20}"/>
              </a:ext>
            </a:extLst>
          </p:cNvPr>
          <p:cNvSpPr>
            <a:spLocks noGrp="1"/>
          </p:cNvSpPr>
          <p:nvPr>
            <p:ph type="dt" sz="half" idx="10"/>
          </p:nvPr>
        </p:nvSpPr>
        <p:spPr>
          <a:xfrm>
            <a:off x="457200" y="6735763"/>
            <a:ext cx="2133600" cy="244475"/>
          </a:xfrm>
        </p:spPr>
        <p:txBody>
          <a:bodyPr/>
          <a:lstStyle>
            <a:lvl1pPr>
              <a:defRPr/>
            </a:lvl1pPr>
          </a:lstStyle>
          <a:p>
            <a:pPr>
              <a:defRPr/>
            </a:pPr>
            <a:fld id="{668A2D3A-AA4B-4591-9FB6-CD1F6F385386}" type="datetimeFigureOut">
              <a:rPr lang="en-US"/>
              <a:pPr>
                <a:defRPr/>
              </a:pPr>
              <a:t>4/5/2021</a:t>
            </a:fld>
            <a:endParaRPr lang="en-US"/>
          </a:p>
        </p:txBody>
      </p:sp>
      <p:sp>
        <p:nvSpPr>
          <p:cNvPr id="5" name="Footer Placeholder 3">
            <a:extLst>
              <a:ext uri="{FF2B5EF4-FFF2-40B4-BE49-F238E27FC236}">
                <a16:creationId xmlns:a16="http://schemas.microsoft.com/office/drawing/2014/main" id="{ED9323C6-596F-478D-8FCD-809AF71A30FA}"/>
              </a:ext>
            </a:extLst>
          </p:cNvPr>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740FC8AB-37B6-4422-AC97-3B660AFA7D92}"/>
              </a:ext>
            </a:extLst>
          </p:cNvPr>
          <p:cNvSpPr>
            <a:spLocks noGrp="1"/>
          </p:cNvSpPr>
          <p:nvPr>
            <p:ph type="sldNum" sz="quarter" idx="12"/>
          </p:nvPr>
        </p:nvSpPr>
        <p:spPr>
          <a:xfrm>
            <a:off x="6629400" y="6735763"/>
            <a:ext cx="2133600" cy="244475"/>
          </a:xfrm>
        </p:spPr>
        <p:txBody>
          <a:bodyPr/>
          <a:lstStyle>
            <a:lvl1pPr>
              <a:defRPr/>
            </a:lvl1pPr>
          </a:lstStyle>
          <a:p>
            <a:fld id="{1D2753D3-6A4C-4070-BAEC-4766CB8BC28E}" type="slidenum">
              <a:rPr lang="en-US" altLang="en-US"/>
              <a:pPr/>
              <a:t>‹#›</a:t>
            </a:fld>
            <a:endParaRPr lang="en-US" altLang="en-US"/>
          </a:p>
        </p:txBody>
      </p:sp>
    </p:spTree>
    <p:extLst>
      <p:ext uri="{BB962C8B-B14F-4D97-AF65-F5344CB8AC3E}">
        <p14:creationId xmlns:p14="http://schemas.microsoft.com/office/powerpoint/2010/main" val="3745765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2">
            <a:extLst>
              <a:ext uri="{FF2B5EF4-FFF2-40B4-BE49-F238E27FC236}">
                <a16:creationId xmlns:a16="http://schemas.microsoft.com/office/drawing/2014/main" id="{8F9F7FD1-DB0E-4314-8529-C85B9D227F3E}"/>
              </a:ext>
            </a:extLst>
          </p:cNvPr>
          <p:cNvSpPr>
            <a:spLocks noGrp="1"/>
          </p:cNvSpPr>
          <p:nvPr>
            <p:ph type="dt" sz="half" idx="10"/>
          </p:nvPr>
        </p:nvSpPr>
        <p:spPr>
          <a:xfrm>
            <a:off x="457200" y="6735763"/>
            <a:ext cx="2133600" cy="244475"/>
          </a:xfrm>
        </p:spPr>
        <p:txBody>
          <a:bodyPr/>
          <a:lstStyle>
            <a:lvl1pPr>
              <a:defRPr/>
            </a:lvl1pPr>
          </a:lstStyle>
          <a:p>
            <a:pPr>
              <a:defRPr/>
            </a:pPr>
            <a:fld id="{39CDBDA9-A7CE-4175-ACB7-0B2914DA8333}" type="datetimeFigureOut">
              <a:rPr lang="en-US"/>
              <a:pPr>
                <a:defRPr/>
              </a:pPr>
              <a:t>4/5/2021</a:t>
            </a:fld>
            <a:endParaRPr lang="en-US"/>
          </a:p>
        </p:txBody>
      </p:sp>
      <p:sp>
        <p:nvSpPr>
          <p:cNvPr id="5" name="Footer Placeholder 3">
            <a:extLst>
              <a:ext uri="{FF2B5EF4-FFF2-40B4-BE49-F238E27FC236}">
                <a16:creationId xmlns:a16="http://schemas.microsoft.com/office/drawing/2014/main" id="{C96F08C6-24CC-430B-A500-B8594499D74E}"/>
              </a:ext>
            </a:extLst>
          </p:cNvPr>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9A9834AA-08E5-4F70-B0D3-1F22C4CBD00F}"/>
              </a:ext>
            </a:extLst>
          </p:cNvPr>
          <p:cNvSpPr>
            <a:spLocks noGrp="1"/>
          </p:cNvSpPr>
          <p:nvPr>
            <p:ph type="sldNum" sz="quarter" idx="12"/>
          </p:nvPr>
        </p:nvSpPr>
        <p:spPr>
          <a:xfrm>
            <a:off x="6629400" y="6735763"/>
            <a:ext cx="2133600" cy="244475"/>
          </a:xfrm>
        </p:spPr>
        <p:txBody>
          <a:bodyPr/>
          <a:lstStyle>
            <a:lvl1pPr>
              <a:defRPr/>
            </a:lvl1pPr>
          </a:lstStyle>
          <a:p>
            <a:fld id="{17299422-D87C-4844-B21F-250A00BDAC0F}" type="slidenum">
              <a:rPr lang="en-US" altLang="en-US"/>
              <a:pPr/>
              <a:t>‹#›</a:t>
            </a:fld>
            <a:endParaRPr lang="en-US" altLang="en-US"/>
          </a:p>
        </p:txBody>
      </p:sp>
    </p:spTree>
    <p:extLst>
      <p:ext uri="{BB962C8B-B14F-4D97-AF65-F5344CB8AC3E}">
        <p14:creationId xmlns:p14="http://schemas.microsoft.com/office/powerpoint/2010/main" val="26479393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2">
            <a:extLst>
              <a:ext uri="{FF2B5EF4-FFF2-40B4-BE49-F238E27FC236}">
                <a16:creationId xmlns:a16="http://schemas.microsoft.com/office/drawing/2014/main" id="{D43FC106-9616-4B16-8742-7BAF79CAE48F}"/>
              </a:ext>
            </a:extLst>
          </p:cNvPr>
          <p:cNvSpPr>
            <a:spLocks noGrp="1"/>
          </p:cNvSpPr>
          <p:nvPr>
            <p:ph type="dt" sz="half" idx="10"/>
          </p:nvPr>
        </p:nvSpPr>
        <p:spPr>
          <a:xfrm>
            <a:off x="457200" y="6735763"/>
            <a:ext cx="2133600" cy="244475"/>
          </a:xfrm>
        </p:spPr>
        <p:txBody>
          <a:bodyPr/>
          <a:lstStyle>
            <a:lvl1pPr>
              <a:defRPr/>
            </a:lvl1pPr>
          </a:lstStyle>
          <a:p>
            <a:pPr>
              <a:defRPr/>
            </a:pPr>
            <a:fld id="{3E47B0EE-1378-41EC-95F1-76D8817CDAB7}" type="datetimeFigureOut">
              <a:rPr lang="en-US"/>
              <a:pPr>
                <a:defRPr/>
              </a:pPr>
              <a:t>4/5/2021</a:t>
            </a:fld>
            <a:endParaRPr lang="en-US"/>
          </a:p>
        </p:txBody>
      </p:sp>
      <p:sp>
        <p:nvSpPr>
          <p:cNvPr id="5" name="Footer Placeholder 3">
            <a:extLst>
              <a:ext uri="{FF2B5EF4-FFF2-40B4-BE49-F238E27FC236}">
                <a16:creationId xmlns:a16="http://schemas.microsoft.com/office/drawing/2014/main" id="{85571A04-5C74-400A-A2F9-D7C8AE6F176A}"/>
              </a:ext>
            </a:extLst>
          </p:cNvPr>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46AE42BB-88A9-4033-A2BC-12F40EB92128}"/>
              </a:ext>
            </a:extLst>
          </p:cNvPr>
          <p:cNvSpPr>
            <a:spLocks noGrp="1"/>
          </p:cNvSpPr>
          <p:nvPr>
            <p:ph type="sldNum" sz="quarter" idx="12"/>
          </p:nvPr>
        </p:nvSpPr>
        <p:spPr>
          <a:xfrm>
            <a:off x="6629400" y="6735763"/>
            <a:ext cx="2133600" cy="244475"/>
          </a:xfrm>
        </p:spPr>
        <p:txBody>
          <a:bodyPr/>
          <a:lstStyle>
            <a:lvl1pPr>
              <a:defRPr/>
            </a:lvl1pPr>
          </a:lstStyle>
          <a:p>
            <a:fld id="{69FDCF94-61A0-468E-A67F-3DBB6CCE11FC}" type="slidenum">
              <a:rPr lang="en-US" altLang="en-US"/>
              <a:pPr/>
              <a:t>‹#›</a:t>
            </a:fld>
            <a:endParaRPr lang="en-US" altLang="en-US"/>
          </a:p>
        </p:txBody>
      </p:sp>
    </p:spTree>
    <p:extLst>
      <p:ext uri="{BB962C8B-B14F-4D97-AF65-F5344CB8AC3E}">
        <p14:creationId xmlns:p14="http://schemas.microsoft.com/office/powerpoint/2010/main" val="24636676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2">
            <a:extLst>
              <a:ext uri="{FF2B5EF4-FFF2-40B4-BE49-F238E27FC236}">
                <a16:creationId xmlns:a16="http://schemas.microsoft.com/office/drawing/2014/main" id="{287134AE-2BE2-494E-B37C-4E1B88072B4D}"/>
              </a:ext>
            </a:extLst>
          </p:cNvPr>
          <p:cNvSpPr>
            <a:spLocks noGrp="1"/>
          </p:cNvSpPr>
          <p:nvPr>
            <p:ph type="dt" sz="half" idx="10"/>
          </p:nvPr>
        </p:nvSpPr>
        <p:spPr>
          <a:xfrm>
            <a:off x="457200" y="6735763"/>
            <a:ext cx="2133600" cy="244475"/>
          </a:xfrm>
        </p:spPr>
        <p:txBody>
          <a:bodyPr/>
          <a:lstStyle>
            <a:lvl1pPr>
              <a:defRPr/>
            </a:lvl1pPr>
          </a:lstStyle>
          <a:p>
            <a:pPr>
              <a:defRPr/>
            </a:pPr>
            <a:fld id="{4BBA9653-0784-44ED-A607-E39EB0E7BA5B}" type="datetimeFigureOut">
              <a:rPr lang="en-US"/>
              <a:pPr>
                <a:defRPr/>
              </a:pPr>
              <a:t>4/5/2021</a:t>
            </a:fld>
            <a:endParaRPr lang="en-US"/>
          </a:p>
        </p:txBody>
      </p:sp>
      <p:sp>
        <p:nvSpPr>
          <p:cNvPr id="5" name="Footer Placeholder 3">
            <a:extLst>
              <a:ext uri="{FF2B5EF4-FFF2-40B4-BE49-F238E27FC236}">
                <a16:creationId xmlns:a16="http://schemas.microsoft.com/office/drawing/2014/main" id="{0B32A42A-CF40-4292-AC96-7CC47BB362F5}"/>
              </a:ext>
            </a:extLst>
          </p:cNvPr>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AE72AD35-98C5-4529-AC79-021510D29498}"/>
              </a:ext>
            </a:extLst>
          </p:cNvPr>
          <p:cNvSpPr>
            <a:spLocks noGrp="1"/>
          </p:cNvSpPr>
          <p:nvPr>
            <p:ph type="sldNum" sz="quarter" idx="12"/>
          </p:nvPr>
        </p:nvSpPr>
        <p:spPr>
          <a:xfrm>
            <a:off x="6629400" y="6735763"/>
            <a:ext cx="2133600" cy="244475"/>
          </a:xfrm>
        </p:spPr>
        <p:txBody>
          <a:bodyPr/>
          <a:lstStyle>
            <a:lvl1pPr>
              <a:defRPr/>
            </a:lvl1pPr>
          </a:lstStyle>
          <a:p>
            <a:fld id="{51EB5885-8C59-4EBF-8992-3672ECE591C1}" type="slidenum">
              <a:rPr lang="en-US" altLang="en-US"/>
              <a:pPr/>
              <a:t>‹#›</a:t>
            </a:fld>
            <a:endParaRPr lang="en-US" altLang="en-US"/>
          </a:p>
        </p:txBody>
      </p:sp>
    </p:spTree>
    <p:extLst>
      <p:ext uri="{BB962C8B-B14F-4D97-AF65-F5344CB8AC3E}">
        <p14:creationId xmlns:p14="http://schemas.microsoft.com/office/powerpoint/2010/main" val="839512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C33541F-7884-47A0-A185-60519E955BE5}"/>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5A672F4-81F0-49FC-A1FE-DF562A97206F}"/>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97449B-22B7-45B6-9EFB-39CA92340294}"/>
              </a:ext>
            </a:extLst>
          </p:cNvPr>
          <p:cNvSpPr>
            <a:spLocks noGrp="1"/>
          </p:cNvSpPr>
          <p:nvPr>
            <p:ph type="sldNum" sz="quarter" idx="16"/>
          </p:nvPr>
        </p:nvSpPr>
        <p:spPr/>
        <p:txBody>
          <a:bodyPr/>
          <a:lstStyle>
            <a:lvl1pPr>
              <a:defRPr/>
            </a:lvl1pPr>
          </a:lstStyle>
          <a:p>
            <a:fld id="{146D262F-2EAF-4727-A7CB-011DAC3A56AF}" type="slidenum">
              <a:rPr lang="en-US" altLang="en-US"/>
              <a:pPr/>
              <a:t>‹#›</a:t>
            </a:fld>
            <a:endParaRPr lang="en-US" altLang="en-US"/>
          </a:p>
        </p:txBody>
      </p:sp>
    </p:spTree>
    <p:extLst>
      <p:ext uri="{BB962C8B-B14F-4D97-AF65-F5344CB8AC3E}">
        <p14:creationId xmlns:p14="http://schemas.microsoft.com/office/powerpoint/2010/main" val="41615979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2">
            <a:extLst>
              <a:ext uri="{FF2B5EF4-FFF2-40B4-BE49-F238E27FC236}">
                <a16:creationId xmlns:a16="http://schemas.microsoft.com/office/drawing/2014/main" id="{BFE5B37C-5865-4DD1-97C4-0131C9726A28}"/>
              </a:ext>
            </a:extLst>
          </p:cNvPr>
          <p:cNvSpPr>
            <a:spLocks noGrp="1"/>
          </p:cNvSpPr>
          <p:nvPr>
            <p:ph type="dt" sz="half" idx="10"/>
          </p:nvPr>
        </p:nvSpPr>
        <p:spPr>
          <a:xfrm>
            <a:off x="457200" y="6735763"/>
            <a:ext cx="2133600" cy="244475"/>
          </a:xfrm>
        </p:spPr>
        <p:txBody>
          <a:bodyPr/>
          <a:lstStyle>
            <a:lvl1pPr>
              <a:defRPr/>
            </a:lvl1pPr>
          </a:lstStyle>
          <a:p>
            <a:pPr>
              <a:defRPr/>
            </a:pPr>
            <a:fld id="{BA0BAADF-A9AE-485C-9D8A-70B1360B3194}" type="datetimeFigureOut">
              <a:rPr lang="en-US"/>
              <a:pPr>
                <a:defRPr/>
              </a:pPr>
              <a:t>4/5/2021</a:t>
            </a:fld>
            <a:endParaRPr lang="en-US"/>
          </a:p>
        </p:txBody>
      </p:sp>
      <p:sp>
        <p:nvSpPr>
          <p:cNvPr id="5" name="Footer Placeholder 3">
            <a:extLst>
              <a:ext uri="{FF2B5EF4-FFF2-40B4-BE49-F238E27FC236}">
                <a16:creationId xmlns:a16="http://schemas.microsoft.com/office/drawing/2014/main" id="{2E19C0FD-349F-4720-92C3-63965127CC18}"/>
              </a:ext>
            </a:extLst>
          </p:cNvPr>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52D3379B-B4B0-4ED8-971B-EAE39B85B410}"/>
              </a:ext>
            </a:extLst>
          </p:cNvPr>
          <p:cNvSpPr>
            <a:spLocks noGrp="1"/>
          </p:cNvSpPr>
          <p:nvPr>
            <p:ph type="sldNum" sz="quarter" idx="12"/>
          </p:nvPr>
        </p:nvSpPr>
        <p:spPr>
          <a:xfrm>
            <a:off x="6629400" y="6735763"/>
            <a:ext cx="2133600" cy="244475"/>
          </a:xfrm>
        </p:spPr>
        <p:txBody>
          <a:bodyPr/>
          <a:lstStyle>
            <a:lvl1pPr>
              <a:defRPr/>
            </a:lvl1pPr>
          </a:lstStyle>
          <a:p>
            <a:fld id="{D07154B8-E67D-4A08-9682-813D5890B303}" type="slidenum">
              <a:rPr lang="en-US" altLang="en-US"/>
              <a:pPr/>
              <a:t>‹#›</a:t>
            </a:fld>
            <a:endParaRPr lang="en-US" altLang="en-US"/>
          </a:p>
        </p:txBody>
      </p:sp>
    </p:spTree>
    <p:extLst>
      <p:ext uri="{BB962C8B-B14F-4D97-AF65-F5344CB8AC3E}">
        <p14:creationId xmlns:p14="http://schemas.microsoft.com/office/powerpoint/2010/main" val="16240151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2">
            <a:extLst>
              <a:ext uri="{FF2B5EF4-FFF2-40B4-BE49-F238E27FC236}">
                <a16:creationId xmlns:a16="http://schemas.microsoft.com/office/drawing/2014/main" id="{B8FBE281-0CC7-41D6-92F1-30E4927D9FAA}"/>
              </a:ext>
            </a:extLst>
          </p:cNvPr>
          <p:cNvSpPr>
            <a:spLocks noGrp="1"/>
          </p:cNvSpPr>
          <p:nvPr>
            <p:ph type="dt" sz="half" idx="10"/>
          </p:nvPr>
        </p:nvSpPr>
        <p:spPr>
          <a:xfrm>
            <a:off x="457200" y="6735763"/>
            <a:ext cx="2133600" cy="244475"/>
          </a:xfrm>
        </p:spPr>
        <p:txBody>
          <a:bodyPr/>
          <a:lstStyle>
            <a:lvl1pPr>
              <a:defRPr/>
            </a:lvl1pPr>
          </a:lstStyle>
          <a:p>
            <a:pPr>
              <a:defRPr/>
            </a:pPr>
            <a:fld id="{05DC396D-56F5-423A-B525-89CA339D6F90}" type="datetimeFigureOut">
              <a:rPr lang="en-US"/>
              <a:pPr>
                <a:defRPr/>
              </a:pPr>
              <a:t>4/5/2021</a:t>
            </a:fld>
            <a:endParaRPr lang="en-US"/>
          </a:p>
        </p:txBody>
      </p:sp>
      <p:sp>
        <p:nvSpPr>
          <p:cNvPr id="5" name="Footer Placeholder 3">
            <a:extLst>
              <a:ext uri="{FF2B5EF4-FFF2-40B4-BE49-F238E27FC236}">
                <a16:creationId xmlns:a16="http://schemas.microsoft.com/office/drawing/2014/main" id="{4CFFA6B8-DFC5-490A-8B13-FB033D70FAA2}"/>
              </a:ext>
            </a:extLst>
          </p:cNvPr>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038FA621-8178-4CEF-AF26-3A95703BCE76}"/>
              </a:ext>
            </a:extLst>
          </p:cNvPr>
          <p:cNvSpPr>
            <a:spLocks noGrp="1"/>
          </p:cNvSpPr>
          <p:nvPr>
            <p:ph type="sldNum" sz="quarter" idx="12"/>
          </p:nvPr>
        </p:nvSpPr>
        <p:spPr>
          <a:xfrm>
            <a:off x="6629400" y="6735763"/>
            <a:ext cx="2133600" cy="244475"/>
          </a:xfrm>
        </p:spPr>
        <p:txBody>
          <a:bodyPr/>
          <a:lstStyle>
            <a:lvl1pPr>
              <a:defRPr/>
            </a:lvl1pPr>
          </a:lstStyle>
          <a:p>
            <a:fld id="{DB686DEC-DE46-454A-B63B-E8F459DDB6E8}" type="slidenum">
              <a:rPr lang="en-US" altLang="en-US"/>
              <a:pPr/>
              <a:t>‹#›</a:t>
            </a:fld>
            <a:endParaRPr lang="en-US" altLang="en-US"/>
          </a:p>
        </p:txBody>
      </p:sp>
    </p:spTree>
    <p:extLst>
      <p:ext uri="{BB962C8B-B14F-4D97-AF65-F5344CB8AC3E}">
        <p14:creationId xmlns:p14="http://schemas.microsoft.com/office/powerpoint/2010/main" val="9969591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2">
            <a:extLst>
              <a:ext uri="{FF2B5EF4-FFF2-40B4-BE49-F238E27FC236}">
                <a16:creationId xmlns:a16="http://schemas.microsoft.com/office/drawing/2014/main" id="{2484C4CB-4130-44F0-8DA1-7A39C944BFD8}"/>
              </a:ext>
            </a:extLst>
          </p:cNvPr>
          <p:cNvSpPr>
            <a:spLocks noGrp="1"/>
          </p:cNvSpPr>
          <p:nvPr>
            <p:ph type="dt" sz="half" idx="10"/>
          </p:nvPr>
        </p:nvSpPr>
        <p:spPr>
          <a:xfrm>
            <a:off x="457200" y="6735763"/>
            <a:ext cx="2133600" cy="244475"/>
          </a:xfrm>
        </p:spPr>
        <p:txBody>
          <a:bodyPr/>
          <a:lstStyle>
            <a:lvl1pPr>
              <a:defRPr/>
            </a:lvl1pPr>
          </a:lstStyle>
          <a:p>
            <a:pPr>
              <a:defRPr/>
            </a:pPr>
            <a:fld id="{B85B6E5C-C561-4BEE-925A-C2A646075F00}" type="datetimeFigureOut">
              <a:rPr lang="en-US"/>
              <a:pPr>
                <a:defRPr/>
              </a:pPr>
              <a:t>4/5/2021</a:t>
            </a:fld>
            <a:endParaRPr lang="en-US"/>
          </a:p>
        </p:txBody>
      </p:sp>
      <p:sp>
        <p:nvSpPr>
          <p:cNvPr id="5" name="Footer Placeholder 3">
            <a:extLst>
              <a:ext uri="{FF2B5EF4-FFF2-40B4-BE49-F238E27FC236}">
                <a16:creationId xmlns:a16="http://schemas.microsoft.com/office/drawing/2014/main" id="{5D2F379B-86AE-439B-A14B-9572CC879143}"/>
              </a:ext>
            </a:extLst>
          </p:cNvPr>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374652F1-72DE-44E9-A73F-9E6879099D60}"/>
              </a:ext>
            </a:extLst>
          </p:cNvPr>
          <p:cNvSpPr>
            <a:spLocks noGrp="1"/>
          </p:cNvSpPr>
          <p:nvPr>
            <p:ph type="sldNum" sz="quarter" idx="12"/>
          </p:nvPr>
        </p:nvSpPr>
        <p:spPr>
          <a:xfrm>
            <a:off x="6629400" y="6735763"/>
            <a:ext cx="2133600" cy="244475"/>
          </a:xfrm>
        </p:spPr>
        <p:txBody>
          <a:bodyPr/>
          <a:lstStyle>
            <a:lvl1pPr>
              <a:defRPr/>
            </a:lvl1pPr>
          </a:lstStyle>
          <a:p>
            <a:fld id="{B38AF731-9D03-424D-9926-B5C489359C6B}" type="slidenum">
              <a:rPr lang="en-US" altLang="en-US"/>
              <a:pPr/>
              <a:t>‹#›</a:t>
            </a:fld>
            <a:endParaRPr lang="en-US" altLang="en-US"/>
          </a:p>
        </p:txBody>
      </p:sp>
    </p:spTree>
    <p:extLst>
      <p:ext uri="{BB962C8B-B14F-4D97-AF65-F5344CB8AC3E}">
        <p14:creationId xmlns:p14="http://schemas.microsoft.com/office/powerpoint/2010/main" val="7735311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2">
            <a:extLst>
              <a:ext uri="{FF2B5EF4-FFF2-40B4-BE49-F238E27FC236}">
                <a16:creationId xmlns:a16="http://schemas.microsoft.com/office/drawing/2014/main" id="{AA5A4B87-2A84-4580-9C74-00CE90E59A52}"/>
              </a:ext>
            </a:extLst>
          </p:cNvPr>
          <p:cNvSpPr>
            <a:spLocks noGrp="1"/>
          </p:cNvSpPr>
          <p:nvPr>
            <p:ph type="dt" sz="half" idx="10"/>
          </p:nvPr>
        </p:nvSpPr>
        <p:spPr>
          <a:xfrm>
            <a:off x="457200" y="6735763"/>
            <a:ext cx="2133600" cy="244475"/>
          </a:xfrm>
        </p:spPr>
        <p:txBody>
          <a:bodyPr/>
          <a:lstStyle>
            <a:lvl1pPr>
              <a:defRPr/>
            </a:lvl1pPr>
          </a:lstStyle>
          <a:p>
            <a:pPr>
              <a:defRPr/>
            </a:pPr>
            <a:fld id="{D77A9707-83B4-4188-9A14-D6971389410F}" type="datetimeFigureOut">
              <a:rPr lang="en-US"/>
              <a:pPr>
                <a:defRPr/>
              </a:pPr>
              <a:t>4/5/2021</a:t>
            </a:fld>
            <a:endParaRPr lang="en-US"/>
          </a:p>
        </p:txBody>
      </p:sp>
      <p:sp>
        <p:nvSpPr>
          <p:cNvPr id="5" name="Footer Placeholder 3">
            <a:extLst>
              <a:ext uri="{FF2B5EF4-FFF2-40B4-BE49-F238E27FC236}">
                <a16:creationId xmlns:a16="http://schemas.microsoft.com/office/drawing/2014/main" id="{D5B20421-E807-4B27-BF98-E6AE798B4595}"/>
              </a:ext>
            </a:extLst>
          </p:cNvPr>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214A1329-D0F1-436A-A46E-C591938A1A8B}"/>
              </a:ext>
            </a:extLst>
          </p:cNvPr>
          <p:cNvSpPr>
            <a:spLocks noGrp="1"/>
          </p:cNvSpPr>
          <p:nvPr>
            <p:ph type="sldNum" sz="quarter" idx="12"/>
          </p:nvPr>
        </p:nvSpPr>
        <p:spPr>
          <a:xfrm>
            <a:off x="6629400" y="6735763"/>
            <a:ext cx="2133600" cy="244475"/>
          </a:xfrm>
        </p:spPr>
        <p:txBody>
          <a:bodyPr/>
          <a:lstStyle>
            <a:lvl1pPr>
              <a:defRPr/>
            </a:lvl1pPr>
          </a:lstStyle>
          <a:p>
            <a:fld id="{460B6E25-8B83-43E8-AAEA-F5DF1DA8AD7A}" type="slidenum">
              <a:rPr lang="en-US" altLang="en-US"/>
              <a:pPr/>
              <a:t>‹#›</a:t>
            </a:fld>
            <a:endParaRPr lang="en-US" altLang="en-US"/>
          </a:p>
        </p:txBody>
      </p:sp>
    </p:spTree>
    <p:extLst>
      <p:ext uri="{BB962C8B-B14F-4D97-AF65-F5344CB8AC3E}">
        <p14:creationId xmlns:p14="http://schemas.microsoft.com/office/powerpoint/2010/main" val="2185459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2">
            <a:extLst>
              <a:ext uri="{FF2B5EF4-FFF2-40B4-BE49-F238E27FC236}">
                <a16:creationId xmlns:a16="http://schemas.microsoft.com/office/drawing/2014/main" id="{DC6BF8BE-00C9-453A-9ED2-8E3FA01E121D}"/>
              </a:ext>
            </a:extLst>
          </p:cNvPr>
          <p:cNvSpPr>
            <a:spLocks noGrp="1"/>
          </p:cNvSpPr>
          <p:nvPr>
            <p:ph type="dt" sz="half" idx="10"/>
          </p:nvPr>
        </p:nvSpPr>
        <p:spPr>
          <a:xfrm>
            <a:off x="457200" y="6735763"/>
            <a:ext cx="2133600" cy="244475"/>
          </a:xfrm>
        </p:spPr>
        <p:txBody>
          <a:bodyPr/>
          <a:lstStyle>
            <a:lvl1pPr>
              <a:defRPr/>
            </a:lvl1pPr>
          </a:lstStyle>
          <a:p>
            <a:pPr>
              <a:defRPr/>
            </a:pPr>
            <a:fld id="{E0AFC51E-C338-4290-ACA1-8C35E6D9E7BB}" type="datetimeFigureOut">
              <a:rPr lang="en-US"/>
              <a:pPr>
                <a:defRPr/>
              </a:pPr>
              <a:t>4/5/2021</a:t>
            </a:fld>
            <a:endParaRPr lang="en-US"/>
          </a:p>
        </p:txBody>
      </p:sp>
      <p:sp>
        <p:nvSpPr>
          <p:cNvPr id="5" name="Footer Placeholder 3">
            <a:extLst>
              <a:ext uri="{FF2B5EF4-FFF2-40B4-BE49-F238E27FC236}">
                <a16:creationId xmlns:a16="http://schemas.microsoft.com/office/drawing/2014/main" id="{73412653-1940-4244-AAA2-1427F09AD403}"/>
              </a:ext>
            </a:extLst>
          </p:cNvPr>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CFB22225-479A-4B51-983F-CB118BA39DD4}"/>
              </a:ext>
            </a:extLst>
          </p:cNvPr>
          <p:cNvSpPr>
            <a:spLocks noGrp="1"/>
          </p:cNvSpPr>
          <p:nvPr>
            <p:ph type="sldNum" sz="quarter" idx="12"/>
          </p:nvPr>
        </p:nvSpPr>
        <p:spPr>
          <a:xfrm>
            <a:off x="6629400" y="6735763"/>
            <a:ext cx="2133600" cy="244475"/>
          </a:xfrm>
        </p:spPr>
        <p:txBody>
          <a:bodyPr/>
          <a:lstStyle>
            <a:lvl1pPr>
              <a:defRPr/>
            </a:lvl1pPr>
          </a:lstStyle>
          <a:p>
            <a:fld id="{40AF3DD1-430C-4025-B2D8-FE497EA9EA0C}" type="slidenum">
              <a:rPr lang="en-US" altLang="en-US"/>
              <a:pPr/>
              <a:t>‹#›</a:t>
            </a:fld>
            <a:endParaRPr lang="en-US" altLang="en-US"/>
          </a:p>
        </p:txBody>
      </p:sp>
    </p:spTree>
    <p:extLst>
      <p:ext uri="{BB962C8B-B14F-4D97-AF65-F5344CB8AC3E}">
        <p14:creationId xmlns:p14="http://schemas.microsoft.com/office/powerpoint/2010/main" val="2750892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2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2">
            <a:extLst>
              <a:ext uri="{FF2B5EF4-FFF2-40B4-BE49-F238E27FC236}">
                <a16:creationId xmlns:a16="http://schemas.microsoft.com/office/drawing/2014/main" id="{94675F75-C8D2-418F-81D3-CE57FF2EB987}"/>
              </a:ext>
            </a:extLst>
          </p:cNvPr>
          <p:cNvSpPr>
            <a:spLocks noGrp="1"/>
          </p:cNvSpPr>
          <p:nvPr>
            <p:ph type="dt" sz="half" idx="10"/>
          </p:nvPr>
        </p:nvSpPr>
        <p:spPr>
          <a:xfrm>
            <a:off x="457200" y="6735763"/>
            <a:ext cx="2133600" cy="244475"/>
          </a:xfrm>
        </p:spPr>
        <p:txBody>
          <a:bodyPr/>
          <a:lstStyle>
            <a:lvl1pPr>
              <a:defRPr/>
            </a:lvl1pPr>
          </a:lstStyle>
          <a:p>
            <a:pPr>
              <a:defRPr/>
            </a:pPr>
            <a:fld id="{5B8C15E8-E1B2-4DD4-8877-76552784B0A0}" type="datetimeFigureOut">
              <a:rPr lang="en-US"/>
              <a:pPr>
                <a:defRPr/>
              </a:pPr>
              <a:t>4/5/2021</a:t>
            </a:fld>
            <a:endParaRPr lang="en-US"/>
          </a:p>
        </p:txBody>
      </p:sp>
      <p:sp>
        <p:nvSpPr>
          <p:cNvPr id="5" name="Footer Placeholder 3">
            <a:extLst>
              <a:ext uri="{FF2B5EF4-FFF2-40B4-BE49-F238E27FC236}">
                <a16:creationId xmlns:a16="http://schemas.microsoft.com/office/drawing/2014/main" id="{722B49FB-4DFD-42C4-930A-33672C3DC70B}"/>
              </a:ext>
            </a:extLst>
          </p:cNvPr>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64DA7A80-1220-4E30-85D0-0B29B1989C02}"/>
              </a:ext>
            </a:extLst>
          </p:cNvPr>
          <p:cNvSpPr>
            <a:spLocks noGrp="1"/>
          </p:cNvSpPr>
          <p:nvPr>
            <p:ph type="sldNum" sz="quarter" idx="12"/>
          </p:nvPr>
        </p:nvSpPr>
        <p:spPr>
          <a:xfrm>
            <a:off x="6629400" y="6735763"/>
            <a:ext cx="2133600" cy="244475"/>
          </a:xfrm>
        </p:spPr>
        <p:txBody>
          <a:bodyPr/>
          <a:lstStyle>
            <a:lvl1pPr>
              <a:defRPr/>
            </a:lvl1pPr>
          </a:lstStyle>
          <a:p>
            <a:fld id="{3314E4D1-AB75-4135-9F15-5F9F1BFDA273}" type="slidenum">
              <a:rPr lang="en-US" altLang="en-US"/>
              <a:pPr/>
              <a:t>‹#›</a:t>
            </a:fld>
            <a:endParaRPr lang="en-US" altLang="en-US"/>
          </a:p>
        </p:txBody>
      </p:sp>
    </p:spTree>
    <p:extLst>
      <p:ext uri="{BB962C8B-B14F-4D97-AF65-F5344CB8AC3E}">
        <p14:creationId xmlns:p14="http://schemas.microsoft.com/office/powerpoint/2010/main" val="23514849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2">
            <a:extLst>
              <a:ext uri="{FF2B5EF4-FFF2-40B4-BE49-F238E27FC236}">
                <a16:creationId xmlns:a16="http://schemas.microsoft.com/office/drawing/2014/main" id="{ED6DC631-06D6-4AF1-8543-2BB5EE0F0B91}"/>
              </a:ext>
            </a:extLst>
          </p:cNvPr>
          <p:cNvSpPr>
            <a:spLocks noGrp="1"/>
          </p:cNvSpPr>
          <p:nvPr>
            <p:ph type="dt" sz="half" idx="10"/>
          </p:nvPr>
        </p:nvSpPr>
        <p:spPr>
          <a:xfrm>
            <a:off x="457200" y="6735763"/>
            <a:ext cx="2133600" cy="244475"/>
          </a:xfrm>
        </p:spPr>
        <p:txBody>
          <a:bodyPr/>
          <a:lstStyle>
            <a:lvl1pPr>
              <a:defRPr/>
            </a:lvl1pPr>
          </a:lstStyle>
          <a:p>
            <a:pPr>
              <a:defRPr/>
            </a:pPr>
            <a:fld id="{48BBCEF6-27CF-4D33-BE9B-1A65E9463164}" type="datetimeFigureOut">
              <a:rPr lang="en-US"/>
              <a:pPr>
                <a:defRPr/>
              </a:pPr>
              <a:t>4/5/2021</a:t>
            </a:fld>
            <a:endParaRPr lang="en-US"/>
          </a:p>
        </p:txBody>
      </p:sp>
      <p:sp>
        <p:nvSpPr>
          <p:cNvPr id="5" name="Footer Placeholder 3">
            <a:extLst>
              <a:ext uri="{FF2B5EF4-FFF2-40B4-BE49-F238E27FC236}">
                <a16:creationId xmlns:a16="http://schemas.microsoft.com/office/drawing/2014/main" id="{87AC915B-1EDA-4037-B682-F7C35FA1E3DB}"/>
              </a:ext>
            </a:extLst>
          </p:cNvPr>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11BED340-CAB4-426E-A949-0E6124AEC060}"/>
              </a:ext>
            </a:extLst>
          </p:cNvPr>
          <p:cNvSpPr>
            <a:spLocks noGrp="1"/>
          </p:cNvSpPr>
          <p:nvPr>
            <p:ph type="sldNum" sz="quarter" idx="12"/>
          </p:nvPr>
        </p:nvSpPr>
        <p:spPr>
          <a:xfrm>
            <a:off x="6629400" y="6735763"/>
            <a:ext cx="2133600" cy="244475"/>
          </a:xfrm>
        </p:spPr>
        <p:txBody>
          <a:bodyPr/>
          <a:lstStyle>
            <a:lvl1pPr>
              <a:defRPr/>
            </a:lvl1pPr>
          </a:lstStyle>
          <a:p>
            <a:fld id="{70E65306-4657-4C20-82E5-3500E1CD1F69}" type="slidenum">
              <a:rPr lang="en-US" altLang="en-US"/>
              <a:pPr/>
              <a:t>‹#›</a:t>
            </a:fld>
            <a:endParaRPr lang="en-US" altLang="en-US"/>
          </a:p>
        </p:txBody>
      </p:sp>
    </p:spTree>
    <p:extLst>
      <p:ext uri="{BB962C8B-B14F-4D97-AF65-F5344CB8AC3E}">
        <p14:creationId xmlns:p14="http://schemas.microsoft.com/office/powerpoint/2010/main" val="18259625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2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2">
            <a:extLst>
              <a:ext uri="{FF2B5EF4-FFF2-40B4-BE49-F238E27FC236}">
                <a16:creationId xmlns:a16="http://schemas.microsoft.com/office/drawing/2014/main" id="{B76E022C-9FCB-4026-A0E9-2FDF76250096}"/>
              </a:ext>
            </a:extLst>
          </p:cNvPr>
          <p:cNvSpPr>
            <a:spLocks noGrp="1"/>
          </p:cNvSpPr>
          <p:nvPr>
            <p:ph type="dt" sz="half" idx="10"/>
          </p:nvPr>
        </p:nvSpPr>
        <p:spPr>
          <a:xfrm>
            <a:off x="457200" y="6735763"/>
            <a:ext cx="2133600" cy="244475"/>
          </a:xfrm>
        </p:spPr>
        <p:txBody>
          <a:bodyPr/>
          <a:lstStyle>
            <a:lvl1pPr>
              <a:defRPr/>
            </a:lvl1pPr>
          </a:lstStyle>
          <a:p>
            <a:pPr>
              <a:defRPr/>
            </a:pPr>
            <a:fld id="{581DC937-0D68-4973-B35B-3851697F656B}" type="datetimeFigureOut">
              <a:rPr lang="en-US"/>
              <a:pPr>
                <a:defRPr/>
              </a:pPr>
              <a:t>4/5/2021</a:t>
            </a:fld>
            <a:endParaRPr lang="en-US"/>
          </a:p>
        </p:txBody>
      </p:sp>
      <p:sp>
        <p:nvSpPr>
          <p:cNvPr id="5" name="Footer Placeholder 3">
            <a:extLst>
              <a:ext uri="{FF2B5EF4-FFF2-40B4-BE49-F238E27FC236}">
                <a16:creationId xmlns:a16="http://schemas.microsoft.com/office/drawing/2014/main" id="{042D721F-085C-4874-94FA-7C0C1D2541EC}"/>
              </a:ext>
            </a:extLst>
          </p:cNvPr>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15D64168-4A11-4457-81D3-9D262F2486D5}"/>
              </a:ext>
            </a:extLst>
          </p:cNvPr>
          <p:cNvSpPr>
            <a:spLocks noGrp="1"/>
          </p:cNvSpPr>
          <p:nvPr>
            <p:ph type="sldNum" sz="quarter" idx="12"/>
          </p:nvPr>
        </p:nvSpPr>
        <p:spPr>
          <a:xfrm>
            <a:off x="6629400" y="6735763"/>
            <a:ext cx="2133600" cy="244475"/>
          </a:xfrm>
        </p:spPr>
        <p:txBody>
          <a:bodyPr/>
          <a:lstStyle>
            <a:lvl1pPr>
              <a:defRPr/>
            </a:lvl1pPr>
          </a:lstStyle>
          <a:p>
            <a:fld id="{186889F2-AD64-4B9B-854B-8BB34BC209CA}" type="slidenum">
              <a:rPr lang="en-US" altLang="en-US"/>
              <a:pPr/>
              <a:t>‹#›</a:t>
            </a:fld>
            <a:endParaRPr lang="en-US" altLang="en-US"/>
          </a:p>
        </p:txBody>
      </p:sp>
    </p:spTree>
    <p:extLst>
      <p:ext uri="{BB962C8B-B14F-4D97-AF65-F5344CB8AC3E}">
        <p14:creationId xmlns:p14="http://schemas.microsoft.com/office/powerpoint/2010/main" val="29055513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pic>
        <p:nvPicPr>
          <p:cNvPr id="4" name="Picture 7" descr="ppt-teen.jpg">
            <a:extLst>
              <a:ext uri="{FF2B5EF4-FFF2-40B4-BE49-F238E27FC236}">
                <a16:creationId xmlns:a16="http://schemas.microsoft.com/office/drawing/2014/main" id="{4D83C4A5-4BFE-4728-BB39-72F565D03CB6}"/>
              </a:ext>
            </a:extLst>
          </p:cNvPr>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5628B950-2ECA-4CFC-8ECA-6F9A04615694}"/>
              </a:ext>
            </a:extLst>
          </p:cNvPr>
          <p:cNvSpPr>
            <a:spLocks noGrp="1"/>
          </p:cNvSpPr>
          <p:nvPr>
            <p:ph type="dt" sz="half" idx="10"/>
          </p:nvPr>
        </p:nvSpPr>
        <p:spPr>
          <a:xfrm>
            <a:off x="457200" y="6735763"/>
            <a:ext cx="2133600" cy="244475"/>
          </a:xfrm>
        </p:spPr>
        <p:txBody>
          <a:bodyPr/>
          <a:lstStyle>
            <a:lvl1pPr eaLnBrk="0" hangingPunct="0">
              <a:defRPr>
                <a:ea typeface="ＭＳ Ｐゴシック" charset="-128"/>
              </a:defRPr>
            </a:lvl1pPr>
          </a:lstStyle>
          <a:p>
            <a:pPr>
              <a:defRPr/>
            </a:pPr>
            <a:fld id="{B1EB7A2D-2D06-4A74-BA49-2530BB647503}" type="datetimeFigureOut">
              <a:rPr lang="en-US"/>
              <a:pPr>
                <a:defRPr/>
              </a:pPr>
              <a:t>4/5/2021</a:t>
            </a:fld>
            <a:endParaRPr lang="en-US" dirty="0"/>
          </a:p>
        </p:txBody>
      </p:sp>
      <p:sp>
        <p:nvSpPr>
          <p:cNvPr id="6" name="Footer Placeholder 3">
            <a:extLst>
              <a:ext uri="{FF2B5EF4-FFF2-40B4-BE49-F238E27FC236}">
                <a16:creationId xmlns:a16="http://schemas.microsoft.com/office/drawing/2014/main" id="{F1FDDF56-5B60-4DB8-8D24-E127192EF4B5}"/>
              </a:ext>
            </a:extLst>
          </p:cNvPr>
          <p:cNvSpPr>
            <a:spLocks noGrp="1"/>
          </p:cNvSpPr>
          <p:nvPr>
            <p:ph type="ftr" sz="quarter" idx="11"/>
          </p:nvPr>
        </p:nvSpPr>
        <p:spPr>
          <a:xfrm>
            <a:off x="3124200" y="6735763"/>
            <a:ext cx="2895600" cy="244475"/>
          </a:xfrm>
        </p:spPr>
        <p:txBody>
          <a:bodyPr/>
          <a:lstStyle>
            <a:lvl1pPr eaLnBrk="0" hangingPunct="0">
              <a:defRPr>
                <a:ea typeface="ＭＳ Ｐゴシック" charset="-128"/>
              </a:defRPr>
            </a:lvl1pPr>
          </a:lstStyle>
          <a:p>
            <a:pPr>
              <a:defRPr/>
            </a:pPr>
            <a:endParaRPr lang="en-US"/>
          </a:p>
        </p:txBody>
      </p:sp>
      <p:sp>
        <p:nvSpPr>
          <p:cNvPr id="7" name="Slide Number Placeholder 4">
            <a:extLst>
              <a:ext uri="{FF2B5EF4-FFF2-40B4-BE49-F238E27FC236}">
                <a16:creationId xmlns:a16="http://schemas.microsoft.com/office/drawing/2014/main" id="{07393AF2-6617-4C42-8843-6555EFEE1DF7}"/>
              </a:ext>
            </a:extLst>
          </p:cNvPr>
          <p:cNvSpPr>
            <a:spLocks noGrp="1"/>
          </p:cNvSpPr>
          <p:nvPr>
            <p:ph type="sldNum" sz="quarter" idx="12"/>
          </p:nvPr>
        </p:nvSpPr>
        <p:spPr>
          <a:xfrm>
            <a:off x="6629400" y="6735763"/>
            <a:ext cx="2133600" cy="244475"/>
          </a:xfrm>
        </p:spPr>
        <p:txBody>
          <a:bodyPr/>
          <a:lstStyle>
            <a:lvl1pPr eaLnBrk="0" hangingPunct="0">
              <a:defRPr>
                <a:ea typeface="MS PGothic" panose="020B0600070205080204" pitchFamily="34" charset="-128"/>
              </a:defRPr>
            </a:lvl1pPr>
          </a:lstStyle>
          <a:p>
            <a:fld id="{8D82A174-65B4-4F6B-98DB-1DC41EEBFEA4}" type="slidenum">
              <a:rPr lang="en-US" altLang="en-US"/>
              <a:pPr/>
              <a:t>‹#›</a:t>
            </a:fld>
            <a:endParaRPr lang="en-US" altLang="en-US"/>
          </a:p>
        </p:txBody>
      </p:sp>
    </p:spTree>
    <p:extLst>
      <p:ext uri="{BB962C8B-B14F-4D97-AF65-F5344CB8AC3E}">
        <p14:creationId xmlns:p14="http://schemas.microsoft.com/office/powerpoint/2010/main" val="15106248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6_Title Only">
    <p:spTree>
      <p:nvGrpSpPr>
        <p:cNvPr id="1" name=""/>
        <p:cNvGrpSpPr/>
        <p:nvPr/>
      </p:nvGrpSpPr>
      <p:grpSpPr>
        <a:xfrm>
          <a:off x="0" y="0"/>
          <a:ext cx="0" cy="0"/>
          <a:chOff x="0" y="0"/>
          <a:chExt cx="0" cy="0"/>
        </a:xfrm>
      </p:grpSpPr>
      <p:pic>
        <p:nvPicPr>
          <p:cNvPr id="4" name="Picture 7" descr="ppt-teen.jpg">
            <a:extLst>
              <a:ext uri="{FF2B5EF4-FFF2-40B4-BE49-F238E27FC236}">
                <a16:creationId xmlns:a16="http://schemas.microsoft.com/office/drawing/2014/main" id="{2E158C51-5D5B-4854-B01E-3C7A79199CC3}"/>
              </a:ext>
            </a:extLst>
          </p:cNvPr>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EC7D9B07-7EF7-498E-B06F-54852C301935}"/>
              </a:ext>
            </a:extLst>
          </p:cNvPr>
          <p:cNvSpPr>
            <a:spLocks noGrp="1"/>
          </p:cNvSpPr>
          <p:nvPr>
            <p:ph type="dt" sz="half" idx="10"/>
          </p:nvPr>
        </p:nvSpPr>
        <p:spPr>
          <a:xfrm>
            <a:off x="457200" y="6735763"/>
            <a:ext cx="2133600" cy="244475"/>
          </a:xfrm>
        </p:spPr>
        <p:txBody>
          <a:bodyPr/>
          <a:lstStyle>
            <a:lvl1pPr eaLnBrk="0" hangingPunct="0">
              <a:defRPr>
                <a:ea typeface="ＭＳ Ｐゴシック" charset="-128"/>
              </a:defRPr>
            </a:lvl1pPr>
          </a:lstStyle>
          <a:p>
            <a:pPr>
              <a:defRPr/>
            </a:pPr>
            <a:fld id="{62A9747F-32F5-4144-A864-CBDBF74F5D0A}" type="datetimeFigureOut">
              <a:rPr lang="en-US"/>
              <a:pPr>
                <a:defRPr/>
              </a:pPr>
              <a:t>4/5/2021</a:t>
            </a:fld>
            <a:endParaRPr lang="en-US" dirty="0"/>
          </a:p>
        </p:txBody>
      </p:sp>
      <p:sp>
        <p:nvSpPr>
          <p:cNvPr id="6" name="Footer Placeholder 3">
            <a:extLst>
              <a:ext uri="{FF2B5EF4-FFF2-40B4-BE49-F238E27FC236}">
                <a16:creationId xmlns:a16="http://schemas.microsoft.com/office/drawing/2014/main" id="{D4D6D1F3-C41C-41AD-90DF-FDA505D89290}"/>
              </a:ext>
            </a:extLst>
          </p:cNvPr>
          <p:cNvSpPr>
            <a:spLocks noGrp="1"/>
          </p:cNvSpPr>
          <p:nvPr>
            <p:ph type="ftr" sz="quarter" idx="11"/>
          </p:nvPr>
        </p:nvSpPr>
        <p:spPr>
          <a:xfrm>
            <a:off x="3124200" y="6735763"/>
            <a:ext cx="2895600" cy="244475"/>
          </a:xfrm>
        </p:spPr>
        <p:txBody>
          <a:bodyPr/>
          <a:lstStyle>
            <a:lvl1pPr eaLnBrk="0" hangingPunct="0">
              <a:defRPr>
                <a:ea typeface="ＭＳ Ｐゴシック" charset="-128"/>
              </a:defRPr>
            </a:lvl1pPr>
          </a:lstStyle>
          <a:p>
            <a:pPr>
              <a:defRPr/>
            </a:pPr>
            <a:endParaRPr lang="en-US"/>
          </a:p>
        </p:txBody>
      </p:sp>
      <p:sp>
        <p:nvSpPr>
          <p:cNvPr id="7" name="Slide Number Placeholder 4">
            <a:extLst>
              <a:ext uri="{FF2B5EF4-FFF2-40B4-BE49-F238E27FC236}">
                <a16:creationId xmlns:a16="http://schemas.microsoft.com/office/drawing/2014/main" id="{7F104394-2D04-4F5D-B809-A135A36108DA}"/>
              </a:ext>
            </a:extLst>
          </p:cNvPr>
          <p:cNvSpPr>
            <a:spLocks noGrp="1"/>
          </p:cNvSpPr>
          <p:nvPr>
            <p:ph type="sldNum" sz="quarter" idx="12"/>
          </p:nvPr>
        </p:nvSpPr>
        <p:spPr>
          <a:xfrm>
            <a:off x="6629400" y="6735763"/>
            <a:ext cx="2133600" cy="244475"/>
          </a:xfrm>
        </p:spPr>
        <p:txBody>
          <a:bodyPr/>
          <a:lstStyle>
            <a:lvl1pPr eaLnBrk="0" hangingPunct="0">
              <a:defRPr>
                <a:ea typeface="MS PGothic" panose="020B0600070205080204" pitchFamily="34" charset="-128"/>
              </a:defRPr>
            </a:lvl1pPr>
          </a:lstStyle>
          <a:p>
            <a:fld id="{C3453747-047D-445E-83B9-55E409C82980}" type="slidenum">
              <a:rPr lang="en-US" altLang="en-US"/>
              <a:pPr/>
              <a:t>‹#›</a:t>
            </a:fld>
            <a:endParaRPr lang="en-US" altLang="en-US"/>
          </a:p>
        </p:txBody>
      </p:sp>
    </p:spTree>
    <p:extLst>
      <p:ext uri="{BB962C8B-B14F-4D97-AF65-F5344CB8AC3E}">
        <p14:creationId xmlns:p14="http://schemas.microsoft.com/office/powerpoint/2010/main" val="1082859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E996902-0D07-4B8D-806D-BCD11D96601E}"/>
              </a:ext>
            </a:extLst>
          </p:cNvPr>
          <p:cNvSpPr>
            <a:spLocks noGrp="1"/>
          </p:cNvSpPr>
          <p:nvPr>
            <p:ph type="dt" sz="half" idx="15"/>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BFDD2EEA-0CAA-4309-9C56-0D9D81991481}"/>
              </a:ext>
            </a:extLst>
          </p:cNvPr>
          <p:cNvSpPr>
            <a:spLocks noGrp="1"/>
          </p:cNvSpPr>
          <p:nvPr>
            <p:ph type="ftr" sz="quarter" idx="16"/>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753520D-DBEB-490B-A8F5-0CA3747BED17}"/>
              </a:ext>
            </a:extLst>
          </p:cNvPr>
          <p:cNvSpPr>
            <a:spLocks noGrp="1"/>
          </p:cNvSpPr>
          <p:nvPr>
            <p:ph type="sldNum" sz="quarter" idx="17"/>
          </p:nvPr>
        </p:nvSpPr>
        <p:spPr/>
        <p:txBody>
          <a:bodyPr/>
          <a:lstStyle>
            <a:lvl1pPr>
              <a:defRPr/>
            </a:lvl1pPr>
          </a:lstStyle>
          <a:p>
            <a:fld id="{7ADC19A6-E052-424E-9746-8C87B275BF01}" type="slidenum">
              <a:rPr lang="en-US" altLang="en-US"/>
              <a:pPr/>
              <a:t>‹#›</a:t>
            </a:fld>
            <a:endParaRPr lang="en-US" altLang="en-US"/>
          </a:p>
        </p:txBody>
      </p:sp>
    </p:spTree>
    <p:extLst>
      <p:ext uri="{BB962C8B-B14F-4D97-AF65-F5344CB8AC3E}">
        <p14:creationId xmlns:p14="http://schemas.microsoft.com/office/powerpoint/2010/main" val="35226282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7_Title Only">
    <p:spTree>
      <p:nvGrpSpPr>
        <p:cNvPr id="1" name=""/>
        <p:cNvGrpSpPr/>
        <p:nvPr/>
      </p:nvGrpSpPr>
      <p:grpSpPr>
        <a:xfrm>
          <a:off x="0" y="0"/>
          <a:ext cx="0" cy="0"/>
          <a:chOff x="0" y="0"/>
          <a:chExt cx="0" cy="0"/>
        </a:xfrm>
      </p:grpSpPr>
      <p:pic>
        <p:nvPicPr>
          <p:cNvPr id="4" name="Picture 7" descr="ppt-teen.jpg">
            <a:extLst>
              <a:ext uri="{FF2B5EF4-FFF2-40B4-BE49-F238E27FC236}">
                <a16:creationId xmlns:a16="http://schemas.microsoft.com/office/drawing/2014/main" id="{EB782F31-91A7-40E1-87B5-307141A6FB6F}"/>
              </a:ext>
            </a:extLst>
          </p:cNvPr>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DB6251C1-D8E3-49AA-A06B-42185B6C84EB}"/>
              </a:ext>
            </a:extLst>
          </p:cNvPr>
          <p:cNvSpPr>
            <a:spLocks noGrp="1"/>
          </p:cNvSpPr>
          <p:nvPr>
            <p:ph type="dt" sz="half" idx="10"/>
          </p:nvPr>
        </p:nvSpPr>
        <p:spPr>
          <a:xfrm>
            <a:off x="457200" y="6735763"/>
            <a:ext cx="2133600" cy="244475"/>
          </a:xfrm>
        </p:spPr>
        <p:txBody>
          <a:bodyPr/>
          <a:lstStyle>
            <a:lvl1pPr eaLnBrk="0" hangingPunct="0">
              <a:defRPr>
                <a:ea typeface="ＭＳ Ｐゴシック" charset="-128"/>
              </a:defRPr>
            </a:lvl1pPr>
          </a:lstStyle>
          <a:p>
            <a:pPr>
              <a:defRPr/>
            </a:pPr>
            <a:fld id="{ECA4A8B7-9E27-48DE-B254-99F3D1A53EC3}" type="datetimeFigureOut">
              <a:rPr lang="en-US"/>
              <a:pPr>
                <a:defRPr/>
              </a:pPr>
              <a:t>4/5/2021</a:t>
            </a:fld>
            <a:endParaRPr lang="en-US" dirty="0"/>
          </a:p>
        </p:txBody>
      </p:sp>
      <p:sp>
        <p:nvSpPr>
          <p:cNvPr id="6" name="Footer Placeholder 3">
            <a:extLst>
              <a:ext uri="{FF2B5EF4-FFF2-40B4-BE49-F238E27FC236}">
                <a16:creationId xmlns:a16="http://schemas.microsoft.com/office/drawing/2014/main" id="{7CBF664D-FFD6-4AE8-BBF9-0781EE9EA93C}"/>
              </a:ext>
            </a:extLst>
          </p:cNvPr>
          <p:cNvSpPr>
            <a:spLocks noGrp="1"/>
          </p:cNvSpPr>
          <p:nvPr>
            <p:ph type="ftr" sz="quarter" idx="11"/>
          </p:nvPr>
        </p:nvSpPr>
        <p:spPr>
          <a:xfrm>
            <a:off x="3124200" y="6735763"/>
            <a:ext cx="2895600" cy="244475"/>
          </a:xfrm>
        </p:spPr>
        <p:txBody>
          <a:bodyPr/>
          <a:lstStyle>
            <a:lvl1pPr eaLnBrk="0" hangingPunct="0">
              <a:defRPr>
                <a:ea typeface="ＭＳ Ｐゴシック" charset="-128"/>
              </a:defRPr>
            </a:lvl1pPr>
          </a:lstStyle>
          <a:p>
            <a:pPr>
              <a:defRPr/>
            </a:pPr>
            <a:endParaRPr lang="en-US"/>
          </a:p>
        </p:txBody>
      </p:sp>
      <p:sp>
        <p:nvSpPr>
          <p:cNvPr id="7" name="Slide Number Placeholder 4">
            <a:extLst>
              <a:ext uri="{FF2B5EF4-FFF2-40B4-BE49-F238E27FC236}">
                <a16:creationId xmlns:a16="http://schemas.microsoft.com/office/drawing/2014/main" id="{D7CB5AAD-520F-434E-AB6B-702FB670F2BD}"/>
              </a:ext>
            </a:extLst>
          </p:cNvPr>
          <p:cNvSpPr>
            <a:spLocks noGrp="1"/>
          </p:cNvSpPr>
          <p:nvPr>
            <p:ph type="sldNum" sz="quarter" idx="12"/>
          </p:nvPr>
        </p:nvSpPr>
        <p:spPr>
          <a:xfrm>
            <a:off x="6629400" y="6735763"/>
            <a:ext cx="2133600" cy="244475"/>
          </a:xfrm>
        </p:spPr>
        <p:txBody>
          <a:bodyPr/>
          <a:lstStyle>
            <a:lvl1pPr eaLnBrk="0" hangingPunct="0">
              <a:defRPr>
                <a:ea typeface="MS PGothic" panose="020B0600070205080204" pitchFamily="34" charset="-128"/>
              </a:defRPr>
            </a:lvl1pPr>
          </a:lstStyle>
          <a:p>
            <a:fld id="{869D8F30-FCD3-4C7D-B4F4-231B7FFC15BA}" type="slidenum">
              <a:rPr lang="en-US" altLang="en-US"/>
              <a:pPr/>
              <a:t>‹#›</a:t>
            </a:fld>
            <a:endParaRPr lang="en-US" altLang="en-US"/>
          </a:p>
        </p:txBody>
      </p:sp>
    </p:spTree>
    <p:extLst>
      <p:ext uri="{BB962C8B-B14F-4D97-AF65-F5344CB8AC3E}">
        <p14:creationId xmlns:p14="http://schemas.microsoft.com/office/powerpoint/2010/main" val="41883340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8_Title Only">
    <p:spTree>
      <p:nvGrpSpPr>
        <p:cNvPr id="1" name=""/>
        <p:cNvGrpSpPr/>
        <p:nvPr/>
      </p:nvGrpSpPr>
      <p:grpSpPr>
        <a:xfrm>
          <a:off x="0" y="0"/>
          <a:ext cx="0" cy="0"/>
          <a:chOff x="0" y="0"/>
          <a:chExt cx="0" cy="0"/>
        </a:xfrm>
      </p:grpSpPr>
      <p:pic>
        <p:nvPicPr>
          <p:cNvPr id="4" name="Picture 7" descr="ppt-teen.jpg">
            <a:extLst>
              <a:ext uri="{FF2B5EF4-FFF2-40B4-BE49-F238E27FC236}">
                <a16:creationId xmlns:a16="http://schemas.microsoft.com/office/drawing/2014/main" id="{F2DB2FDA-408C-40C0-9587-9050E2B7DEF7}"/>
              </a:ext>
            </a:extLst>
          </p:cNvPr>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9EE42D84-58A4-4A04-8D35-377E98477E8A}"/>
              </a:ext>
            </a:extLst>
          </p:cNvPr>
          <p:cNvSpPr>
            <a:spLocks noGrp="1"/>
          </p:cNvSpPr>
          <p:nvPr>
            <p:ph type="dt" sz="half" idx="10"/>
          </p:nvPr>
        </p:nvSpPr>
        <p:spPr>
          <a:xfrm>
            <a:off x="457200" y="6735763"/>
            <a:ext cx="2133600" cy="244475"/>
          </a:xfrm>
        </p:spPr>
        <p:txBody>
          <a:bodyPr/>
          <a:lstStyle>
            <a:lvl1pPr eaLnBrk="0" hangingPunct="0">
              <a:defRPr>
                <a:ea typeface="ＭＳ Ｐゴシック" charset="-128"/>
              </a:defRPr>
            </a:lvl1pPr>
          </a:lstStyle>
          <a:p>
            <a:pPr>
              <a:defRPr/>
            </a:pPr>
            <a:fld id="{AECDD932-6871-436E-B42A-A615C7E3EB06}" type="datetimeFigureOut">
              <a:rPr lang="en-US"/>
              <a:pPr>
                <a:defRPr/>
              </a:pPr>
              <a:t>4/5/2021</a:t>
            </a:fld>
            <a:endParaRPr lang="en-US" dirty="0"/>
          </a:p>
        </p:txBody>
      </p:sp>
      <p:sp>
        <p:nvSpPr>
          <p:cNvPr id="6" name="Footer Placeholder 3">
            <a:extLst>
              <a:ext uri="{FF2B5EF4-FFF2-40B4-BE49-F238E27FC236}">
                <a16:creationId xmlns:a16="http://schemas.microsoft.com/office/drawing/2014/main" id="{86CD3A58-54F1-4452-96B8-260ECBA62A7C}"/>
              </a:ext>
            </a:extLst>
          </p:cNvPr>
          <p:cNvSpPr>
            <a:spLocks noGrp="1"/>
          </p:cNvSpPr>
          <p:nvPr>
            <p:ph type="ftr" sz="quarter" idx="11"/>
          </p:nvPr>
        </p:nvSpPr>
        <p:spPr>
          <a:xfrm>
            <a:off x="3124200" y="6735763"/>
            <a:ext cx="2895600" cy="244475"/>
          </a:xfrm>
        </p:spPr>
        <p:txBody>
          <a:bodyPr/>
          <a:lstStyle>
            <a:lvl1pPr eaLnBrk="0" hangingPunct="0">
              <a:defRPr>
                <a:ea typeface="ＭＳ Ｐゴシック" charset="-128"/>
              </a:defRPr>
            </a:lvl1pPr>
          </a:lstStyle>
          <a:p>
            <a:pPr>
              <a:defRPr/>
            </a:pPr>
            <a:endParaRPr lang="en-US"/>
          </a:p>
        </p:txBody>
      </p:sp>
      <p:sp>
        <p:nvSpPr>
          <p:cNvPr id="7" name="Slide Number Placeholder 4">
            <a:extLst>
              <a:ext uri="{FF2B5EF4-FFF2-40B4-BE49-F238E27FC236}">
                <a16:creationId xmlns:a16="http://schemas.microsoft.com/office/drawing/2014/main" id="{A07C7F08-283E-453B-8CE0-0460DD7F5BEF}"/>
              </a:ext>
            </a:extLst>
          </p:cNvPr>
          <p:cNvSpPr>
            <a:spLocks noGrp="1"/>
          </p:cNvSpPr>
          <p:nvPr>
            <p:ph type="sldNum" sz="quarter" idx="12"/>
          </p:nvPr>
        </p:nvSpPr>
        <p:spPr>
          <a:xfrm>
            <a:off x="6629400" y="6735763"/>
            <a:ext cx="2133600" cy="244475"/>
          </a:xfrm>
        </p:spPr>
        <p:txBody>
          <a:bodyPr/>
          <a:lstStyle>
            <a:lvl1pPr eaLnBrk="0" hangingPunct="0">
              <a:defRPr>
                <a:ea typeface="MS PGothic" panose="020B0600070205080204" pitchFamily="34" charset="-128"/>
              </a:defRPr>
            </a:lvl1pPr>
          </a:lstStyle>
          <a:p>
            <a:fld id="{B5491821-CD9E-41CC-BCE0-608CF4511D02}" type="slidenum">
              <a:rPr lang="en-US" altLang="en-US"/>
              <a:pPr/>
              <a:t>‹#›</a:t>
            </a:fld>
            <a:endParaRPr lang="en-US" altLang="en-US"/>
          </a:p>
        </p:txBody>
      </p:sp>
    </p:spTree>
    <p:extLst>
      <p:ext uri="{BB962C8B-B14F-4D97-AF65-F5344CB8AC3E}">
        <p14:creationId xmlns:p14="http://schemas.microsoft.com/office/powerpoint/2010/main" val="18263837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9_Title Only">
    <p:spTree>
      <p:nvGrpSpPr>
        <p:cNvPr id="1" name=""/>
        <p:cNvGrpSpPr/>
        <p:nvPr/>
      </p:nvGrpSpPr>
      <p:grpSpPr>
        <a:xfrm>
          <a:off x="0" y="0"/>
          <a:ext cx="0" cy="0"/>
          <a:chOff x="0" y="0"/>
          <a:chExt cx="0" cy="0"/>
        </a:xfrm>
      </p:grpSpPr>
      <p:pic>
        <p:nvPicPr>
          <p:cNvPr id="4" name="Picture 7" descr="ppt-teen.jpg">
            <a:extLst>
              <a:ext uri="{FF2B5EF4-FFF2-40B4-BE49-F238E27FC236}">
                <a16:creationId xmlns:a16="http://schemas.microsoft.com/office/drawing/2014/main" id="{42353B57-2A20-4398-A2FC-39B6F2A6DFA0}"/>
              </a:ext>
            </a:extLst>
          </p:cNvPr>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AD59EF70-6167-444F-8B4B-1C1E2297A511}"/>
              </a:ext>
            </a:extLst>
          </p:cNvPr>
          <p:cNvSpPr>
            <a:spLocks noGrp="1"/>
          </p:cNvSpPr>
          <p:nvPr>
            <p:ph type="dt" sz="half" idx="10"/>
          </p:nvPr>
        </p:nvSpPr>
        <p:spPr>
          <a:xfrm>
            <a:off x="457200" y="6735763"/>
            <a:ext cx="2133600" cy="244475"/>
          </a:xfrm>
        </p:spPr>
        <p:txBody>
          <a:bodyPr/>
          <a:lstStyle>
            <a:lvl1pPr eaLnBrk="0" hangingPunct="0">
              <a:defRPr>
                <a:ea typeface="ＭＳ Ｐゴシック" charset="-128"/>
              </a:defRPr>
            </a:lvl1pPr>
          </a:lstStyle>
          <a:p>
            <a:pPr>
              <a:defRPr/>
            </a:pPr>
            <a:fld id="{8FE4A021-9285-45BE-85A4-0F9EB42E8F68}" type="datetimeFigureOut">
              <a:rPr lang="en-US"/>
              <a:pPr>
                <a:defRPr/>
              </a:pPr>
              <a:t>4/5/2021</a:t>
            </a:fld>
            <a:endParaRPr lang="en-US" dirty="0"/>
          </a:p>
        </p:txBody>
      </p:sp>
      <p:sp>
        <p:nvSpPr>
          <p:cNvPr id="6" name="Footer Placeholder 3">
            <a:extLst>
              <a:ext uri="{FF2B5EF4-FFF2-40B4-BE49-F238E27FC236}">
                <a16:creationId xmlns:a16="http://schemas.microsoft.com/office/drawing/2014/main" id="{C2622711-CA62-4970-A431-C1193B48E975}"/>
              </a:ext>
            </a:extLst>
          </p:cNvPr>
          <p:cNvSpPr>
            <a:spLocks noGrp="1"/>
          </p:cNvSpPr>
          <p:nvPr>
            <p:ph type="ftr" sz="quarter" idx="11"/>
          </p:nvPr>
        </p:nvSpPr>
        <p:spPr>
          <a:xfrm>
            <a:off x="3124200" y="6735763"/>
            <a:ext cx="2895600" cy="244475"/>
          </a:xfrm>
        </p:spPr>
        <p:txBody>
          <a:bodyPr/>
          <a:lstStyle>
            <a:lvl1pPr eaLnBrk="0" hangingPunct="0">
              <a:defRPr>
                <a:ea typeface="ＭＳ Ｐゴシック" charset="-128"/>
              </a:defRPr>
            </a:lvl1pPr>
          </a:lstStyle>
          <a:p>
            <a:pPr>
              <a:defRPr/>
            </a:pPr>
            <a:endParaRPr lang="en-US"/>
          </a:p>
        </p:txBody>
      </p:sp>
      <p:sp>
        <p:nvSpPr>
          <p:cNvPr id="7" name="Slide Number Placeholder 4">
            <a:extLst>
              <a:ext uri="{FF2B5EF4-FFF2-40B4-BE49-F238E27FC236}">
                <a16:creationId xmlns:a16="http://schemas.microsoft.com/office/drawing/2014/main" id="{9D71D66F-4766-4CCB-A14B-AF2CA75A733D}"/>
              </a:ext>
            </a:extLst>
          </p:cNvPr>
          <p:cNvSpPr>
            <a:spLocks noGrp="1"/>
          </p:cNvSpPr>
          <p:nvPr>
            <p:ph type="sldNum" sz="quarter" idx="12"/>
          </p:nvPr>
        </p:nvSpPr>
        <p:spPr>
          <a:xfrm>
            <a:off x="6629400" y="6735763"/>
            <a:ext cx="2133600" cy="244475"/>
          </a:xfrm>
        </p:spPr>
        <p:txBody>
          <a:bodyPr/>
          <a:lstStyle>
            <a:lvl1pPr eaLnBrk="0" hangingPunct="0">
              <a:defRPr>
                <a:ea typeface="MS PGothic" panose="020B0600070205080204" pitchFamily="34" charset="-128"/>
              </a:defRPr>
            </a:lvl1pPr>
          </a:lstStyle>
          <a:p>
            <a:fld id="{93F96966-864E-41BB-B210-0C2EFA3D0179}" type="slidenum">
              <a:rPr lang="en-US" altLang="en-US"/>
              <a:pPr/>
              <a:t>‹#›</a:t>
            </a:fld>
            <a:endParaRPr lang="en-US" altLang="en-US"/>
          </a:p>
        </p:txBody>
      </p:sp>
    </p:spTree>
    <p:extLst>
      <p:ext uri="{BB962C8B-B14F-4D97-AF65-F5344CB8AC3E}">
        <p14:creationId xmlns:p14="http://schemas.microsoft.com/office/powerpoint/2010/main" val="3995297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0_Title Only">
    <p:spTree>
      <p:nvGrpSpPr>
        <p:cNvPr id="1" name=""/>
        <p:cNvGrpSpPr/>
        <p:nvPr/>
      </p:nvGrpSpPr>
      <p:grpSpPr>
        <a:xfrm>
          <a:off x="0" y="0"/>
          <a:ext cx="0" cy="0"/>
          <a:chOff x="0" y="0"/>
          <a:chExt cx="0" cy="0"/>
        </a:xfrm>
      </p:grpSpPr>
      <p:pic>
        <p:nvPicPr>
          <p:cNvPr id="4" name="Picture 7" descr="ppt-teen.jpg">
            <a:extLst>
              <a:ext uri="{FF2B5EF4-FFF2-40B4-BE49-F238E27FC236}">
                <a16:creationId xmlns:a16="http://schemas.microsoft.com/office/drawing/2014/main" id="{16BCBD38-4039-4DFE-AA9F-37C0838F3ECC}"/>
              </a:ext>
            </a:extLst>
          </p:cNvPr>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90A4A36D-9F38-4C17-9D1A-D07FEBFB9129}"/>
              </a:ext>
            </a:extLst>
          </p:cNvPr>
          <p:cNvSpPr>
            <a:spLocks noGrp="1"/>
          </p:cNvSpPr>
          <p:nvPr>
            <p:ph type="dt" sz="half" idx="10"/>
          </p:nvPr>
        </p:nvSpPr>
        <p:spPr>
          <a:xfrm>
            <a:off x="457200" y="6735763"/>
            <a:ext cx="2133600" cy="244475"/>
          </a:xfrm>
        </p:spPr>
        <p:txBody>
          <a:bodyPr/>
          <a:lstStyle>
            <a:lvl1pPr eaLnBrk="0" hangingPunct="0">
              <a:defRPr>
                <a:ea typeface="ＭＳ Ｐゴシック" charset="-128"/>
              </a:defRPr>
            </a:lvl1pPr>
          </a:lstStyle>
          <a:p>
            <a:pPr>
              <a:defRPr/>
            </a:pPr>
            <a:fld id="{A377EEFB-CBC7-4314-A730-9D0D4DBD5FFC}" type="datetimeFigureOut">
              <a:rPr lang="en-US"/>
              <a:pPr>
                <a:defRPr/>
              </a:pPr>
              <a:t>4/5/2021</a:t>
            </a:fld>
            <a:endParaRPr lang="en-US" dirty="0"/>
          </a:p>
        </p:txBody>
      </p:sp>
      <p:sp>
        <p:nvSpPr>
          <p:cNvPr id="6" name="Footer Placeholder 3">
            <a:extLst>
              <a:ext uri="{FF2B5EF4-FFF2-40B4-BE49-F238E27FC236}">
                <a16:creationId xmlns:a16="http://schemas.microsoft.com/office/drawing/2014/main" id="{FB26E9CE-24CA-4077-B7E3-57CEC2C50622}"/>
              </a:ext>
            </a:extLst>
          </p:cNvPr>
          <p:cNvSpPr>
            <a:spLocks noGrp="1"/>
          </p:cNvSpPr>
          <p:nvPr>
            <p:ph type="ftr" sz="quarter" idx="11"/>
          </p:nvPr>
        </p:nvSpPr>
        <p:spPr>
          <a:xfrm>
            <a:off x="3124200" y="6735763"/>
            <a:ext cx="2895600" cy="244475"/>
          </a:xfrm>
        </p:spPr>
        <p:txBody>
          <a:bodyPr/>
          <a:lstStyle>
            <a:lvl1pPr eaLnBrk="0" hangingPunct="0">
              <a:defRPr>
                <a:ea typeface="ＭＳ Ｐゴシック" charset="-128"/>
              </a:defRPr>
            </a:lvl1pPr>
          </a:lstStyle>
          <a:p>
            <a:pPr>
              <a:defRPr/>
            </a:pPr>
            <a:endParaRPr lang="en-US"/>
          </a:p>
        </p:txBody>
      </p:sp>
      <p:sp>
        <p:nvSpPr>
          <p:cNvPr id="7" name="Slide Number Placeholder 4">
            <a:extLst>
              <a:ext uri="{FF2B5EF4-FFF2-40B4-BE49-F238E27FC236}">
                <a16:creationId xmlns:a16="http://schemas.microsoft.com/office/drawing/2014/main" id="{873850A5-28C3-4E08-ABA4-03DF66661048}"/>
              </a:ext>
            </a:extLst>
          </p:cNvPr>
          <p:cNvSpPr>
            <a:spLocks noGrp="1"/>
          </p:cNvSpPr>
          <p:nvPr>
            <p:ph type="sldNum" sz="quarter" idx="12"/>
          </p:nvPr>
        </p:nvSpPr>
        <p:spPr>
          <a:xfrm>
            <a:off x="6629400" y="6735763"/>
            <a:ext cx="2133600" cy="244475"/>
          </a:xfrm>
        </p:spPr>
        <p:txBody>
          <a:bodyPr/>
          <a:lstStyle>
            <a:lvl1pPr eaLnBrk="0" hangingPunct="0">
              <a:defRPr>
                <a:ea typeface="MS PGothic" panose="020B0600070205080204" pitchFamily="34" charset="-128"/>
              </a:defRPr>
            </a:lvl1pPr>
          </a:lstStyle>
          <a:p>
            <a:fld id="{034A397B-5103-4713-B831-746D45FC199C}" type="slidenum">
              <a:rPr lang="en-US" altLang="en-US"/>
              <a:pPr/>
              <a:t>‹#›</a:t>
            </a:fld>
            <a:endParaRPr lang="en-US" altLang="en-US"/>
          </a:p>
        </p:txBody>
      </p:sp>
    </p:spTree>
    <p:extLst>
      <p:ext uri="{BB962C8B-B14F-4D97-AF65-F5344CB8AC3E}">
        <p14:creationId xmlns:p14="http://schemas.microsoft.com/office/powerpoint/2010/main" val="35727805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1_Title Only">
    <p:spTree>
      <p:nvGrpSpPr>
        <p:cNvPr id="1" name=""/>
        <p:cNvGrpSpPr/>
        <p:nvPr/>
      </p:nvGrpSpPr>
      <p:grpSpPr>
        <a:xfrm>
          <a:off x="0" y="0"/>
          <a:ext cx="0" cy="0"/>
          <a:chOff x="0" y="0"/>
          <a:chExt cx="0" cy="0"/>
        </a:xfrm>
      </p:grpSpPr>
      <p:pic>
        <p:nvPicPr>
          <p:cNvPr id="4" name="Picture 7" descr="ppt-teen.jpg">
            <a:extLst>
              <a:ext uri="{FF2B5EF4-FFF2-40B4-BE49-F238E27FC236}">
                <a16:creationId xmlns:a16="http://schemas.microsoft.com/office/drawing/2014/main" id="{407978C2-26BA-4AD1-AE6A-79D6D0BDCD4B}"/>
              </a:ext>
            </a:extLst>
          </p:cNvPr>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DBF73D14-CFE6-4D80-9CB0-F001EE56DC0A}"/>
              </a:ext>
            </a:extLst>
          </p:cNvPr>
          <p:cNvSpPr>
            <a:spLocks noGrp="1"/>
          </p:cNvSpPr>
          <p:nvPr>
            <p:ph type="dt" sz="half" idx="10"/>
          </p:nvPr>
        </p:nvSpPr>
        <p:spPr>
          <a:xfrm>
            <a:off x="457200" y="6735763"/>
            <a:ext cx="2133600" cy="244475"/>
          </a:xfrm>
        </p:spPr>
        <p:txBody>
          <a:bodyPr/>
          <a:lstStyle>
            <a:lvl1pPr eaLnBrk="0" hangingPunct="0">
              <a:defRPr>
                <a:ea typeface="ＭＳ Ｐゴシック" charset="-128"/>
              </a:defRPr>
            </a:lvl1pPr>
          </a:lstStyle>
          <a:p>
            <a:pPr>
              <a:defRPr/>
            </a:pPr>
            <a:fld id="{D897EE4A-8BC7-490A-A3C6-13A898DFC89F}" type="datetimeFigureOut">
              <a:rPr lang="en-US"/>
              <a:pPr>
                <a:defRPr/>
              </a:pPr>
              <a:t>4/5/2021</a:t>
            </a:fld>
            <a:endParaRPr lang="en-US" dirty="0"/>
          </a:p>
        </p:txBody>
      </p:sp>
      <p:sp>
        <p:nvSpPr>
          <p:cNvPr id="6" name="Footer Placeholder 3">
            <a:extLst>
              <a:ext uri="{FF2B5EF4-FFF2-40B4-BE49-F238E27FC236}">
                <a16:creationId xmlns:a16="http://schemas.microsoft.com/office/drawing/2014/main" id="{CD96F4DC-294E-40F5-B5D8-305D35EEED35}"/>
              </a:ext>
            </a:extLst>
          </p:cNvPr>
          <p:cNvSpPr>
            <a:spLocks noGrp="1"/>
          </p:cNvSpPr>
          <p:nvPr>
            <p:ph type="ftr" sz="quarter" idx="11"/>
          </p:nvPr>
        </p:nvSpPr>
        <p:spPr>
          <a:xfrm>
            <a:off x="3124200" y="6735763"/>
            <a:ext cx="2895600" cy="244475"/>
          </a:xfrm>
        </p:spPr>
        <p:txBody>
          <a:bodyPr/>
          <a:lstStyle>
            <a:lvl1pPr eaLnBrk="0" hangingPunct="0">
              <a:defRPr>
                <a:ea typeface="ＭＳ Ｐゴシック" charset="-128"/>
              </a:defRPr>
            </a:lvl1pPr>
          </a:lstStyle>
          <a:p>
            <a:pPr>
              <a:defRPr/>
            </a:pPr>
            <a:endParaRPr lang="en-US"/>
          </a:p>
        </p:txBody>
      </p:sp>
      <p:sp>
        <p:nvSpPr>
          <p:cNvPr id="7" name="Slide Number Placeholder 4">
            <a:extLst>
              <a:ext uri="{FF2B5EF4-FFF2-40B4-BE49-F238E27FC236}">
                <a16:creationId xmlns:a16="http://schemas.microsoft.com/office/drawing/2014/main" id="{68BC403D-EC39-4336-A9CD-5EDC32BF616C}"/>
              </a:ext>
            </a:extLst>
          </p:cNvPr>
          <p:cNvSpPr>
            <a:spLocks noGrp="1"/>
          </p:cNvSpPr>
          <p:nvPr>
            <p:ph type="sldNum" sz="quarter" idx="12"/>
          </p:nvPr>
        </p:nvSpPr>
        <p:spPr>
          <a:xfrm>
            <a:off x="6629400" y="6735763"/>
            <a:ext cx="2133600" cy="244475"/>
          </a:xfrm>
        </p:spPr>
        <p:txBody>
          <a:bodyPr/>
          <a:lstStyle>
            <a:lvl1pPr eaLnBrk="0" hangingPunct="0">
              <a:defRPr>
                <a:ea typeface="MS PGothic" panose="020B0600070205080204" pitchFamily="34" charset="-128"/>
              </a:defRPr>
            </a:lvl1pPr>
          </a:lstStyle>
          <a:p>
            <a:fld id="{1E6AABA4-75C2-4C1A-80E7-79954AAF9E29}" type="slidenum">
              <a:rPr lang="en-US" altLang="en-US"/>
              <a:pPr/>
              <a:t>‹#›</a:t>
            </a:fld>
            <a:endParaRPr lang="en-US" altLang="en-US"/>
          </a:p>
        </p:txBody>
      </p:sp>
    </p:spTree>
    <p:extLst>
      <p:ext uri="{BB962C8B-B14F-4D97-AF65-F5344CB8AC3E}">
        <p14:creationId xmlns:p14="http://schemas.microsoft.com/office/powerpoint/2010/main" val="40176862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2_Title Only">
    <p:spTree>
      <p:nvGrpSpPr>
        <p:cNvPr id="1" name=""/>
        <p:cNvGrpSpPr/>
        <p:nvPr/>
      </p:nvGrpSpPr>
      <p:grpSpPr>
        <a:xfrm>
          <a:off x="0" y="0"/>
          <a:ext cx="0" cy="0"/>
          <a:chOff x="0" y="0"/>
          <a:chExt cx="0" cy="0"/>
        </a:xfrm>
      </p:grpSpPr>
      <p:pic>
        <p:nvPicPr>
          <p:cNvPr id="4" name="Picture 7" descr="ppt-teen.jpg">
            <a:extLst>
              <a:ext uri="{FF2B5EF4-FFF2-40B4-BE49-F238E27FC236}">
                <a16:creationId xmlns:a16="http://schemas.microsoft.com/office/drawing/2014/main" id="{B837D869-E6B6-431A-B44B-A0637DEC5C19}"/>
              </a:ext>
            </a:extLst>
          </p:cNvPr>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8DEA7BE4-139B-4B04-9A8C-367450B857E6}"/>
              </a:ext>
            </a:extLst>
          </p:cNvPr>
          <p:cNvSpPr>
            <a:spLocks noGrp="1"/>
          </p:cNvSpPr>
          <p:nvPr>
            <p:ph type="dt" sz="half" idx="10"/>
          </p:nvPr>
        </p:nvSpPr>
        <p:spPr>
          <a:xfrm>
            <a:off x="457200" y="6735763"/>
            <a:ext cx="2133600" cy="244475"/>
          </a:xfrm>
        </p:spPr>
        <p:txBody>
          <a:bodyPr/>
          <a:lstStyle>
            <a:lvl1pPr eaLnBrk="0" hangingPunct="0">
              <a:defRPr>
                <a:ea typeface="ＭＳ Ｐゴシック" charset="-128"/>
              </a:defRPr>
            </a:lvl1pPr>
          </a:lstStyle>
          <a:p>
            <a:pPr>
              <a:defRPr/>
            </a:pPr>
            <a:fld id="{50C41F23-49F8-43B8-8CCA-4D1D41C7D7D0}" type="datetimeFigureOut">
              <a:rPr lang="en-US"/>
              <a:pPr>
                <a:defRPr/>
              </a:pPr>
              <a:t>4/5/2021</a:t>
            </a:fld>
            <a:endParaRPr lang="en-US" dirty="0"/>
          </a:p>
        </p:txBody>
      </p:sp>
      <p:sp>
        <p:nvSpPr>
          <p:cNvPr id="6" name="Footer Placeholder 3">
            <a:extLst>
              <a:ext uri="{FF2B5EF4-FFF2-40B4-BE49-F238E27FC236}">
                <a16:creationId xmlns:a16="http://schemas.microsoft.com/office/drawing/2014/main" id="{6A0D30E2-AC1A-43A6-99AC-616581CBE051}"/>
              </a:ext>
            </a:extLst>
          </p:cNvPr>
          <p:cNvSpPr>
            <a:spLocks noGrp="1"/>
          </p:cNvSpPr>
          <p:nvPr>
            <p:ph type="ftr" sz="quarter" idx="11"/>
          </p:nvPr>
        </p:nvSpPr>
        <p:spPr>
          <a:xfrm>
            <a:off x="3124200" y="6735763"/>
            <a:ext cx="2895600" cy="244475"/>
          </a:xfrm>
        </p:spPr>
        <p:txBody>
          <a:bodyPr/>
          <a:lstStyle>
            <a:lvl1pPr eaLnBrk="0" hangingPunct="0">
              <a:defRPr>
                <a:ea typeface="ＭＳ Ｐゴシック" charset="-128"/>
              </a:defRPr>
            </a:lvl1pPr>
          </a:lstStyle>
          <a:p>
            <a:pPr>
              <a:defRPr/>
            </a:pPr>
            <a:endParaRPr lang="en-US"/>
          </a:p>
        </p:txBody>
      </p:sp>
      <p:sp>
        <p:nvSpPr>
          <p:cNvPr id="7" name="Slide Number Placeholder 4">
            <a:extLst>
              <a:ext uri="{FF2B5EF4-FFF2-40B4-BE49-F238E27FC236}">
                <a16:creationId xmlns:a16="http://schemas.microsoft.com/office/drawing/2014/main" id="{E0F99250-6A5B-4A8E-9994-F3E3553A3D17}"/>
              </a:ext>
            </a:extLst>
          </p:cNvPr>
          <p:cNvSpPr>
            <a:spLocks noGrp="1"/>
          </p:cNvSpPr>
          <p:nvPr>
            <p:ph type="sldNum" sz="quarter" idx="12"/>
          </p:nvPr>
        </p:nvSpPr>
        <p:spPr>
          <a:xfrm>
            <a:off x="6629400" y="6735763"/>
            <a:ext cx="2133600" cy="244475"/>
          </a:xfrm>
        </p:spPr>
        <p:txBody>
          <a:bodyPr/>
          <a:lstStyle>
            <a:lvl1pPr eaLnBrk="0" hangingPunct="0">
              <a:defRPr>
                <a:ea typeface="MS PGothic" panose="020B0600070205080204" pitchFamily="34" charset="-128"/>
              </a:defRPr>
            </a:lvl1pPr>
          </a:lstStyle>
          <a:p>
            <a:fld id="{690DEB19-2FFE-46C5-8535-D56798373342}" type="slidenum">
              <a:rPr lang="en-US" altLang="en-US"/>
              <a:pPr/>
              <a:t>‹#›</a:t>
            </a:fld>
            <a:endParaRPr lang="en-US" altLang="en-US"/>
          </a:p>
        </p:txBody>
      </p:sp>
    </p:spTree>
    <p:extLst>
      <p:ext uri="{BB962C8B-B14F-4D97-AF65-F5344CB8AC3E}">
        <p14:creationId xmlns:p14="http://schemas.microsoft.com/office/powerpoint/2010/main" val="11325409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pic>
        <p:nvPicPr>
          <p:cNvPr id="4" name="Picture 7" descr="ppt-teen.jpg">
            <a:extLst>
              <a:ext uri="{FF2B5EF4-FFF2-40B4-BE49-F238E27FC236}">
                <a16:creationId xmlns:a16="http://schemas.microsoft.com/office/drawing/2014/main" id="{CFB669AB-5EC0-43EF-9A92-4E090A9D927D}"/>
              </a:ext>
            </a:extLst>
          </p:cNvPr>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EAD3B8E1-ADDC-426D-89A3-61C3248FBBCA}"/>
              </a:ext>
            </a:extLst>
          </p:cNvPr>
          <p:cNvSpPr>
            <a:spLocks noGrp="1"/>
          </p:cNvSpPr>
          <p:nvPr>
            <p:ph type="dt" sz="half" idx="10"/>
          </p:nvPr>
        </p:nvSpPr>
        <p:spPr>
          <a:xfrm>
            <a:off x="457200" y="6735763"/>
            <a:ext cx="2133600" cy="244475"/>
          </a:xfrm>
        </p:spPr>
        <p:txBody>
          <a:bodyPr/>
          <a:lstStyle>
            <a:lvl1pPr eaLnBrk="0" hangingPunct="0">
              <a:defRPr>
                <a:ea typeface="ＭＳ Ｐゴシック" charset="-128"/>
              </a:defRPr>
            </a:lvl1pPr>
          </a:lstStyle>
          <a:p>
            <a:pPr>
              <a:defRPr/>
            </a:pPr>
            <a:fld id="{7DE85653-2E6D-43CD-9753-1630F9854CD8}" type="datetimeFigureOut">
              <a:rPr lang="en-US"/>
              <a:pPr>
                <a:defRPr/>
              </a:pPr>
              <a:t>4/5/2021</a:t>
            </a:fld>
            <a:endParaRPr lang="en-US" dirty="0"/>
          </a:p>
        </p:txBody>
      </p:sp>
      <p:sp>
        <p:nvSpPr>
          <p:cNvPr id="6" name="Footer Placeholder 3">
            <a:extLst>
              <a:ext uri="{FF2B5EF4-FFF2-40B4-BE49-F238E27FC236}">
                <a16:creationId xmlns:a16="http://schemas.microsoft.com/office/drawing/2014/main" id="{89CF1F4F-8B32-449D-AA38-89DA1B9E2FCC}"/>
              </a:ext>
            </a:extLst>
          </p:cNvPr>
          <p:cNvSpPr>
            <a:spLocks noGrp="1"/>
          </p:cNvSpPr>
          <p:nvPr>
            <p:ph type="ftr" sz="quarter" idx="11"/>
          </p:nvPr>
        </p:nvSpPr>
        <p:spPr>
          <a:xfrm>
            <a:off x="3124200" y="6735763"/>
            <a:ext cx="2895600" cy="244475"/>
          </a:xfrm>
        </p:spPr>
        <p:txBody>
          <a:bodyPr/>
          <a:lstStyle>
            <a:lvl1pPr eaLnBrk="0" hangingPunct="0">
              <a:defRPr>
                <a:ea typeface="ＭＳ Ｐゴシック" charset="-128"/>
              </a:defRPr>
            </a:lvl1pPr>
          </a:lstStyle>
          <a:p>
            <a:pPr>
              <a:defRPr/>
            </a:pPr>
            <a:endParaRPr lang="en-US"/>
          </a:p>
        </p:txBody>
      </p:sp>
      <p:sp>
        <p:nvSpPr>
          <p:cNvPr id="7" name="Slide Number Placeholder 4">
            <a:extLst>
              <a:ext uri="{FF2B5EF4-FFF2-40B4-BE49-F238E27FC236}">
                <a16:creationId xmlns:a16="http://schemas.microsoft.com/office/drawing/2014/main" id="{88F47177-0950-4652-8CBD-AF55D7671666}"/>
              </a:ext>
            </a:extLst>
          </p:cNvPr>
          <p:cNvSpPr>
            <a:spLocks noGrp="1"/>
          </p:cNvSpPr>
          <p:nvPr>
            <p:ph type="sldNum" sz="quarter" idx="12"/>
          </p:nvPr>
        </p:nvSpPr>
        <p:spPr>
          <a:xfrm>
            <a:off x="6629400" y="6735763"/>
            <a:ext cx="2133600" cy="244475"/>
          </a:xfrm>
        </p:spPr>
        <p:txBody>
          <a:bodyPr/>
          <a:lstStyle>
            <a:lvl1pPr eaLnBrk="0" hangingPunct="0">
              <a:defRPr>
                <a:ea typeface="MS PGothic" panose="020B0600070205080204" pitchFamily="34" charset="-128"/>
              </a:defRPr>
            </a:lvl1pPr>
          </a:lstStyle>
          <a:p>
            <a:fld id="{AE896007-3458-450B-BEE2-673C6A2D3A01}" type="slidenum">
              <a:rPr lang="en-US" altLang="en-US"/>
              <a:pPr/>
              <a:t>‹#›</a:t>
            </a:fld>
            <a:endParaRPr lang="en-US" altLang="en-US"/>
          </a:p>
        </p:txBody>
      </p:sp>
    </p:spTree>
    <p:extLst>
      <p:ext uri="{BB962C8B-B14F-4D97-AF65-F5344CB8AC3E}">
        <p14:creationId xmlns:p14="http://schemas.microsoft.com/office/powerpoint/2010/main" val="9277110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4_Title Only">
    <p:spTree>
      <p:nvGrpSpPr>
        <p:cNvPr id="1" name=""/>
        <p:cNvGrpSpPr/>
        <p:nvPr/>
      </p:nvGrpSpPr>
      <p:grpSpPr>
        <a:xfrm>
          <a:off x="0" y="0"/>
          <a:ext cx="0" cy="0"/>
          <a:chOff x="0" y="0"/>
          <a:chExt cx="0" cy="0"/>
        </a:xfrm>
      </p:grpSpPr>
      <p:pic>
        <p:nvPicPr>
          <p:cNvPr id="4" name="Picture 7" descr="ppt-teen.jpg">
            <a:extLst>
              <a:ext uri="{FF2B5EF4-FFF2-40B4-BE49-F238E27FC236}">
                <a16:creationId xmlns:a16="http://schemas.microsoft.com/office/drawing/2014/main" id="{7E3FC003-3F33-4CB6-B356-663B30134FAF}"/>
              </a:ext>
            </a:extLst>
          </p:cNvPr>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56B2989E-9BA5-4F0C-9560-79D8DE7F5958}"/>
              </a:ext>
            </a:extLst>
          </p:cNvPr>
          <p:cNvSpPr>
            <a:spLocks noGrp="1"/>
          </p:cNvSpPr>
          <p:nvPr>
            <p:ph type="dt" sz="half" idx="10"/>
          </p:nvPr>
        </p:nvSpPr>
        <p:spPr>
          <a:xfrm>
            <a:off x="457200" y="6735763"/>
            <a:ext cx="2133600" cy="244475"/>
          </a:xfrm>
        </p:spPr>
        <p:txBody>
          <a:bodyPr/>
          <a:lstStyle>
            <a:lvl1pPr eaLnBrk="0" hangingPunct="0">
              <a:defRPr>
                <a:ea typeface="ＭＳ Ｐゴシック" charset="-128"/>
              </a:defRPr>
            </a:lvl1pPr>
          </a:lstStyle>
          <a:p>
            <a:pPr>
              <a:defRPr/>
            </a:pPr>
            <a:fld id="{6CF0F6FB-43C0-4897-8749-80AD0D274A22}" type="datetimeFigureOut">
              <a:rPr lang="en-US"/>
              <a:pPr>
                <a:defRPr/>
              </a:pPr>
              <a:t>4/5/2021</a:t>
            </a:fld>
            <a:endParaRPr lang="en-US" dirty="0"/>
          </a:p>
        </p:txBody>
      </p:sp>
      <p:sp>
        <p:nvSpPr>
          <p:cNvPr id="6" name="Footer Placeholder 3">
            <a:extLst>
              <a:ext uri="{FF2B5EF4-FFF2-40B4-BE49-F238E27FC236}">
                <a16:creationId xmlns:a16="http://schemas.microsoft.com/office/drawing/2014/main" id="{199260B5-C7CD-45DC-A56B-C0D73055E03F}"/>
              </a:ext>
            </a:extLst>
          </p:cNvPr>
          <p:cNvSpPr>
            <a:spLocks noGrp="1"/>
          </p:cNvSpPr>
          <p:nvPr>
            <p:ph type="ftr" sz="quarter" idx="11"/>
          </p:nvPr>
        </p:nvSpPr>
        <p:spPr>
          <a:xfrm>
            <a:off x="3124200" y="6735763"/>
            <a:ext cx="2895600" cy="244475"/>
          </a:xfrm>
        </p:spPr>
        <p:txBody>
          <a:bodyPr/>
          <a:lstStyle>
            <a:lvl1pPr eaLnBrk="0" hangingPunct="0">
              <a:defRPr>
                <a:ea typeface="ＭＳ Ｐゴシック" charset="-128"/>
              </a:defRPr>
            </a:lvl1pPr>
          </a:lstStyle>
          <a:p>
            <a:pPr>
              <a:defRPr/>
            </a:pPr>
            <a:endParaRPr lang="en-US"/>
          </a:p>
        </p:txBody>
      </p:sp>
      <p:sp>
        <p:nvSpPr>
          <p:cNvPr id="7" name="Slide Number Placeholder 4">
            <a:extLst>
              <a:ext uri="{FF2B5EF4-FFF2-40B4-BE49-F238E27FC236}">
                <a16:creationId xmlns:a16="http://schemas.microsoft.com/office/drawing/2014/main" id="{782E6F69-FF84-4F5E-AFA7-AF8C3F10496C}"/>
              </a:ext>
            </a:extLst>
          </p:cNvPr>
          <p:cNvSpPr>
            <a:spLocks noGrp="1"/>
          </p:cNvSpPr>
          <p:nvPr>
            <p:ph type="sldNum" sz="quarter" idx="12"/>
          </p:nvPr>
        </p:nvSpPr>
        <p:spPr>
          <a:xfrm>
            <a:off x="6629400" y="6735763"/>
            <a:ext cx="2133600" cy="244475"/>
          </a:xfrm>
        </p:spPr>
        <p:txBody>
          <a:bodyPr/>
          <a:lstStyle>
            <a:lvl1pPr eaLnBrk="0" hangingPunct="0">
              <a:defRPr>
                <a:ea typeface="MS PGothic" panose="020B0600070205080204" pitchFamily="34" charset="-128"/>
              </a:defRPr>
            </a:lvl1pPr>
          </a:lstStyle>
          <a:p>
            <a:fld id="{96760153-F0A4-4084-8451-E596B2F180F6}" type="slidenum">
              <a:rPr lang="en-US" altLang="en-US"/>
              <a:pPr/>
              <a:t>‹#›</a:t>
            </a:fld>
            <a:endParaRPr lang="en-US" altLang="en-US"/>
          </a:p>
        </p:txBody>
      </p:sp>
    </p:spTree>
    <p:extLst>
      <p:ext uri="{BB962C8B-B14F-4D97-AF65-F5344CB8AC3E}">
        <p14:creationId xmlns:p14="http://schemas.microsoft.com/office/powerpoint/2010/main" val="322530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5_Title Only">
    <p:spTree>
      <p:nvGrpSpPr>
        <p:cNvPr id="1" name=""/>
        <p:cNvGrpSpPr/>
        <p:nvPr/>
      </p:nvGrpSpPr>
      <p:grpSpPr>
        <a:xfrm>
          <a:off x="0" y="0"/>
          <a:ext cx="0" cy="0"/>
          <a:chOff x="0" y="0"/>
          <a:chExt cx="0" cy="0"/>
        </a:xfrm>
      </p:grpSpPr>
      <p:pic>
        <p:nvPicPr>
          <p:cNvPr id="4" name="Picture 7" descr="ppt-teen.jpg">
            <a:extLst>
              <a:ext uri="{FF2B5EF4-FFF2-40B4-BE49-F238E27FC236}">
                <a16:creationId xmlns:a16="http://schemas.microsoft.com/office/drawing/2014/main" id="{DF9FF18F-46B6-4EA9-A936-D0DDD518A91B}"/>
              </a:ext>
            </a:extLst>
          </p:cNvPr>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DE871767-D306-4566-B55D-0E8706F0F622}"/>
              </a:ext>
            </a:extLst>
          </p:cNvPr>
          <p:cNvSpPr>
            <a:spLocks noGrp="1"/>
          </p:cNvSpPr>
          <p:nvPr>
            <p:ph type="dt" sz="half" idx="10"/>
          </p:nvPr>
        </p:nvSpPr>
        <p:spPr>
          <a:xfrm>
            <a:off x="457200" y="6735763"/>
            <a:ext cx="2133600" cy="244475"/>
          </a:xfrm>
        </p:spPr>
        <p:txBody>
          <a:bodyPr/>
          <a:lstStyle>
            <a:lvl1pPr eaLnBrk="0" hangingPunct="0">
              <a:defRPr>
                <a:ea typeface="ＭＳ Ｐゴシック" charset="-128"/>
              </a:defRPr>
            </a:lvl1pPr>
          </a:lstStyle>
          <a:p>
            <a:pPr>
              <a:defRPr/>
            </a:pPr>
            <a:fld id="{93040C68-8630-43EB-82F3-1689FEE10857}" type="datetimeFigureOut">
              <a:rPr lang="en-US"/>
              <a:pPr>
                <a:defRPr/>
              </a:pPr>
              <a:t>4/5/2021</a:t>
            </a:fld>
            <a:endParaRPr lang="en-US" dirty="0"/>
          </a:p>
        </p:txBody>
      </p:sp>
      <p:sp>
        <p:nvSpPr>
          <p:cNvPr id="6" name="Footer Placeholder 3">
            <a:extLst>
              <a:ext uri="{FF2B5EF4-FFF2-40B4-BE49-F238E27FC236}">
                <a16:creationId xmlns:a16="http://schemas.microsoft.com/office/drawing/2014/main" id="{5CDD8386-C404-42EB-97FA-1282EE3EA883}"/>
              </a:ext>
            </a:extLst>
          </p:cNvPr>
          <p:cNvSpPr>
            <a:spLocks noGrp="1"/>
          </p:cNvSpPr>
          <p:nvPr>
            <p:ph type="ftr" sz="quarter" idx="11"/>
          </p:nvPr>
        </p:nvSpPr>
        <p:spPr>
          <a:xfrm>
            <a:off x="3124200" y="6735763"/>
            <a:ext cx="2895600" cy="244475"/>
          </a:xfrm>
        </p:spPr>
        <p:txBody>
          <a:bodyPr/>
          <a:lstStyle>
            <a:lvl1pPr eaLnBrk="0" hangingPunct="0">
              <a:defRPr>
                <a:ea typeface="ＭＳ Ｐゴシック" charset="-128"/>
              </a:defRPr>
            </a:lvl1pPr>
          </a:lstStyle>
          <a:p>
            <a:pPr>
              <a:defRPr/>
            </a:pPr>
            <a:endParaRPr lang="en-US"/>
          </a:p>
        </p:txBody>
      </p:sp>
      <p:sp>
        <p:nvSpPr>
          <p:cNvPr id="7" name="Slide Number Placeholder 4">
            <a:extLst>
              <a:ext uri="{FF2B5EF4-FFF2-40B4-BE49-F238E27FC236}">
                <a16:creationId xmlns:a16="http://schemas.microsoft.com/office/drawing/2014/main" id="{B085A0CB-66BC-4D2A-BEDB-4259B4D910C9}"/>
              </a:ext>
            </a:extLst>
          </p:cNvPr>
          <p:cNvSpPr>
            <a:spLocks noGrp="1"/>
          </p:cNvSpPr>
          <p:nvPr>
            <p:ph type="sldNum" sz="quarter" idx="12"/>
          </p:nvPr>
        </p:nvSpPr>
        <p:spPr>
          <a:xfrm>
            <a:off x="6629400" y="6735763"/>
            <a:ext cx="2133600" cy="244475"/>
          </a:xfrm>
        </p:spPr>
        <p:txBody>
          <a:bodyPr/>
          <a:lstStyle>
            <a:lvl1pPr eaLnBrk="0" hangingPunct="0">
              <a:defRPr>
                <a:ea typeface="MS PGothic" panose="020B0600070205080204" pitchFamily="34" charset="-128"/>
              </a:defRPr>
            </a:lvl1pPr>
          </a:lstStyle>
          <a:p>
            <a:fld id="{AD05A0E3-0657-4551-9687-AFBA2A98D8BD}" type="slidenum">
              <a:rPr lang="en-US" altLang="en-US"/>
              <a:pPr/>
              <a:t>‹#›</a:t>
            </a:fld>
            <a:endParaRPr lang="en-US" altLang="en-US"/>
          </a:p>
        </p:txBody>
      </p:sp>
    </p:spTree>
    <p:extLst>
      <p:ext uri="{BB962C8B-B14F-4D97-AF65-F5344CB8AC3E}">
        <p14:creationId xmlns:p14="http://schemas.microsoft.com/office/powerpoint/2010/main" val="16653768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6_Title Only">
    <p:spTree>
      <p:nvGrpSpPr>
        <p:cNvPr id="1" name=""/>
        <p:cNvGrpSpPr/>
        <p:nvPr/>
      </p:nvGrpSpPr>
      <p:grpSpPr>
        <a:xfrm>
          <a:off x="0" y="0"/>
          <a:ext cx="0" cy="0"/>
          <a:chOff x="0" y="0"/>
          <a:chExt cx="0" cy="0"/>
        </a:xfrm>
      </p:grpSpPr>
      <p:pic>
        <p:nvPicPr>
          <p:cNvPr id="4" name="Picture 7" descr="ppt-teen.jpg">
            <a:extLst>
              <a:ext uri="{FF2B5EF4-FFF2-40B4-BE49-F238E27FC236}">
                <a16:creationId xmlns:a16="http://schemas.microsoft.com/office/drawing/2014/main" id="{8A3A59AC-934F-4F91-930F-045949E0FF4B}"/>
              </a:ext>
            </a:extLst>
          </p:cNvPr>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B7140554-01F0-4BDC-B750-0FB0E9747DEB}"/>
              </a:ext>
            </a:extLst>
          </p:cNvPr>
          <p:cNvSpPr>
            <a:spLocks noGrp="1"/>
          </p:cNvSpPr>
          <p:nvPr>
            <p:ph type="dt" sz="half" idx="10"/>
          </p:nvPr>
        </p:nvSpPr>
        <p:spPr>
          <a:xfrm>
            <a:off x="457200" y="6735763"/>
            <a:ext cx="2133600" cy="244475"/>
          </a:xfrm>
        </p:spPr>
        <p:txBody>
          <a:bodyPr/>
          <a:lstStyle>
            <a:lvl1pPr eaLnBrk="0" hangingPunct="0">
              <a:defRPr>
                <a:ea typeface="ＭＳ Ｐゴシック" charset="-128"/>
              </a:defRPr>
            </a:lvl1pPr>
          </a:lstStyle>
          <a:p>
            <a:pPr>
              <a:defRPr/>
            </a:pPr>
            <a:fld id="{6E538ABF-AC9F-46E6-B391-A695E7DCBD5B}" type="datetimeFigureOut">
              <a:rPr lang="en-US"/>
              <a:pPr>
                <a:defRPr/>
              </a:pPr>
              <a:t>4/5/2021</a:t>
            </a:fld>
            <a:endParaRPr lang="en-US" dirty="0"/>
          </a:p>
        </p:txBody>
      </p:sp>
      <p:sp>
        <p:nvSpPr>
          <p:cNvPr id="6" name="Footer Placeholder 3">
            <a:extLst>
              <a:ext uri="{FF2B5EF4-FFF2-40B4-BE49-F238E27FC236}">
                <a16:creationId xmlns:a16="http://schemas.microsoft.com/office/drawing/2014/main" id="{CD1F7A8C-17C8-47F3-829D-27C39F80A555}"/>
              </a:ext>
            </a:extLst>
          </p:cNvPr>
          <p:cNvSpPr>
            <a:spLocks noGrp="1"/>
          </p:cNvSpPr>
          <p:nvPr>
            <p:ph type="ftr" sz="quarter" idx="11"/>
          </p:nvPr>
        </p:nvSpPr>
        <p:spPr>
          <a:xfrm>
            <a:off x="3124200" y="6735763"/>
            <a:ext cx="2895600" cy="244475"/>
          </a:xfrm>
        </p:spPr>
        <p:txBody>
          <a:bodyPr/>
          <a:lstStyle>
            <a:lvl1pPr eaLnBrk="0" hangingPunct="0">
              <a:defRPr>
                <a:ea typeface="ＭＳ Ｐゴシック" charset="-128"/>
              </a:defRPr>
            </a:lvl1pPr>
          </a:lstStyle>
          <a:p>
            <a:pPr>
              <a:defRPr/>
            </a:pPr>
            <a:endParaRPr lang="en-US"/>
          </a:p>
        </p:txBody>
      </p:sp>
      <p:sp>
        <p:nvSpPr>
          <p:cNvPr id="7" name="Slide Number Placeholder 4">
            <a:extLst>
              <a:ext uri="{FF2B5EF4-FFF2-40B4-BE49-F238E27FC236}">
                <a16:creationId xmlns:a16="http://schemas.microsoft.com/office/drawing/2014/main" id="{9A8B62ED-83A2-48C7-81EB-5CA41CA56373}"/>
              </a:ext>
            </a:extLst>
          </p:cNvPr>
          <p:cNvSpPr>
            <a:spLocks noGrp="1"/>
          </p:cNvSpPr>
          <p:nvPr>
            <p:ph type="sldNum" sz="quarter" idx="12"/>
          </p:nvPr>
        </p:nvSpPr>
        <p:spPr>
          <a:xfrm>
            <a:off x="6629400" y="6735763"/>
            <a:ext cx="2133600" cy="244475"/>
          </a:xfrm>
        </p:spPr>
        <p:txBody>
          <a:bodyPr/>
          <a:lstStyle>
            <a:lvl1pPr eaLnBrk="0" hangingPunct="0">
              <a:defRPr>
                <a:ea typeface="MS PGothic" panose="020B0600070205080204" pitchFamily="34" charset="-128"/>
              </a:defRPr>
            </a:lvl1pPr>
          </a:lstStyle>
          <a:p>
            <a:fld id="{7AE9121D-45EF-48EF-86C8-78955E40F30E}" type="slidenum">
              <a:rPr lang="en-US" altLang="en-US"/>
              <a:pPr/>
              <a:t>‹#›</a:t>
            </a:fld>
            <a:endParaRPr lang="en-US" altLang="en-US"/>
          </a:p>
        </p:txBody>
      </p:sp>
    </p:spTree>
    <p:extLst>
      <p:ext uri="{BB962C8B-B14F-4D97-AF65-F5344CB8AC3E}">
        <p14:creationId xmlns:p14="http://schemas.microsoft.com/office/powerpoint/2010/main" val="423787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822A3B3-2798-41B5-8DBE-6EBD75E6FE5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1CC49147-8530-4517-8E0B-04C8501C6DD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4A5C693-3F9F-4F66-B4D4-B7B1442379D8}"/>
              </a:ext>
            </a:extLst>
          </p:cNvPr>
          <p:cNvSpPr>
            <a:spLocks noGrp="1"/>
          </p:cNvSpPr>
          <p:nvPr>
            <p:ph type="sldNum" sz="quarter" idx="12"/>
          </p:nvPr>
        </p:nvSpPr>
        <p:spPr/>
        <p:txBody>
          <a:bodyPr/>
          <a:lstStyle>
            <a:lvl1pPr>
              <a:defRPr/>
            </a:lvl1pPr>
          </a:lstStyle>
          <a:p>
            <a:fld id="{7BEAAED8-1BF8-4430-9EE2-A40CB4478B54}" type="slidenum">
              <a:rPr lang="en-US" altLang="en-US"/>
              <a:pPr/>
              <a:t>‹#›</a:t>
            </a:fld>
            <a:endParaRPr lang="en-US" altLang="en-US"/>
          </a:p>
        </p:txBody>
      </p:sp>
    </p:spTree>
    <p:extLst>
      <p:ext uri="{BB962C8B-B14F-4D97-AF65-F5344CB8AC3E}">
        <p14:creationId xmlns:p14="http://schemas.microsoft.com/office/powerpoint/2010/main" val="3701406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0277437-5BB7-44A7-B995-A9EC574C65D9}"/>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0070EF78-EF4A-41DA-A25F-C864FC1845A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EE31C51-CC47-4234-9A24-2E89D90147E9}"/>
              </a:ext>
            </a:extLst>
          </p:cNvPr>
          <p:cNvSpPr>
            <a:spLocks noGrp="1"/>
          </p:cNvSpPr>
          <p:nvPr>
            <p:ph type="sldNum" sz="quarter" idx="12"/>
          </p:nvPr>
        </p:nvSpPr>
        <p:spPr/>
        <p:txBody>
          <a:bodyPr/>
          <a:lstStyle>
            <a:lvl1pPr>
              <a:defRPr/>
            </a:lvl1pPr>
          </a:lstStyle>
          <a:p>
            <a:fld id="{C67ED75A-4262-4AF8-98E3-E3D4C98FFA73}" type="slidenum">
              <a:rPr lang="en-US" altLang="en-US"/>
              <a:pPr/>
              <a:t>‹#›</a:t>
            </a:fld>
            <a:endParaRPr lang="en-US" altLang="en-US"/>
          </a:p>
        </p:txBody>
      </p:sp>
    </p:spTree>
    <p:extLst>
      <p:ext uri="{BB962C8B-B14F-4D97-AF65-F5344CB8AC3E}">
        <p14:creationId xmlns:p14="http://schemas.microsoft.com/office/powerpoint/2010/main" val="3426530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0AB555A-F3FC-4334-B8D5-D6653CA0892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33D1FE2-47D6-4FD8-8F5B-6D3A01D865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1E3F839-4D39-4F68-9C3B-E2CD296C2E7D}"/>
              </a:ext>
            </a:extLst>
          </p:cNvPr>
          <p:cNvSpPr>
            <a:spLocks noGrp="1"/>
          </p:cNvSpPr>
          <p:nvPr>
            <p:ph type="sldNum" sz="quarter" idx="12"/>
          </p:nvPr>
        </p:nvSpPr>
        <p:spPr/>
        <p:txBody>
          <a:bodyPr/>
          <a:lstStyle>
            <a:lvl1pPr>
              <a:defRPr/>
            </a:lvl1pPr>
          </a:lstStyle>
          <a:p>
            <a:fld id="{186B4DCD-3C1C-4CB8-AE03-D914CA3D0D32}" type="slidenum">
              <a:rPr lang="en-US" altLang="en-US"/>
              <a:pPr/>
              <a:t>‹#›</a:t>
            </a:fld>
            <a:endParaRPr lang="en-US" altLang="en-US"/>
          </a:p>
        </p:txBody>
      </p:sp>
    </p:spTree>
    <p:extLst>
      <p:ext uri="{BB962C8B-B14F-4D97-AF65-F5344CB8AC3E}">
        <p14:creationId xmlns:p14="http://schemas.microsoft.com/office/powerpoint/2010/main" val="364807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8044782-5499-41CC-B820-8C47F427645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41BBB56-2652-47E2-9467-2FF6A8C1283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A43A75-6B17-4940-8920-B85524F0A2FD}"/>
              </a:ext>
            </a:extLst>
          </p:cNvPr>
          <p:cNvSpPr>
            <a:spLocks noGrp="1"/>
          </p:cNvSpPr>
          <p:nvPr>
            <p:ph type="sldNum" sz="quarter" idx="12"/>
          </p:nvPr>
        </p:nvSpPr>
        <p:spPr/>
        <p:txBody>
          <a:bodyPr/>
          <a:lstStyle>
            <a:lvl1pPr>
              <a:defRPr/>
            </a:lvl1pPr>
          </a:lstStyle>
          <a:p>
            <a:fld id="{DF08C2B7-1C97-4CB8-BD53-A60DB3EFAB10}" type="slidenum">
              <a:rPr lang="en-US" altLang="en-US"/>
              <a:pPr/>
              <a:t>‹#›</a:t>
            </a:fld>
            <a:endParaRPr lang="en-US" altLang="en-US"/>
          </a:p>
        </p:txBody>
      </p:sp>
    </p:spTree>
    <p:extLst>
      <p:ext uri="{BB962C8B-B14F-4D97-AF65-F5344CB8AC3E}">
        <p14:creationId xmlns:p14="http://schemas.microsoft.com/office/powerpoint/2010/main" val="137162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7EEEDB-C852-4D2B-8B52-0B4DDDA38811}"/>
              </a:ext>
            </a:extLst>
          </p:cNvPr>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6CFEA88C-8C21-4732-B288-B6F4B41AAE1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F2A0215-7EE1-403B-9B89-0005F23B2BDB}"/>
              </a:ext>
            </a:extLst>
          </p:cNvPr>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en-US"/>
          </a:p>
        </p:txBody>
      </p:sp>
      <p:sp>
        <p:nvSpPr>
          <p:cNvPr id="5" name="Footer Placeholder 4">
            <a:extLst>
              <a:ext uri="{FF2B5EF4-FFF2-40B4-BE49-F238E27FC236}">
                <a16:creationId xmlns:a16="http://schemas.microsoft.com/office/drawing/2014/main" id="{ED51FD59-5B76-47CE-A010-042698F98891}"/>
              </a:ext>
            </a:extLst>
          </p:cNvPr>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365A3AD1-7C6E-4539-8EDE-5E69478655EA}"/>
              </a:ext>
            </a:extLst>
          </p:cNvPr>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a:defRPr sz="1200">
                <a:solidFill>
                  <a:srgbClr val="595959"/>
                </a:solidFill>
                <a:latin typeface="Century Gothic" panose="020B0502020202020204" pitchFamily="34" charset="0"/>
              </a:defRPr>
            </a:lvl1pPr>
          </a:lstStyle>
          <a:p>
            <a:fld id="{F8E084C3-C101-46D8-BD89-BC33EDBFB710}" type="slidenum">
              <a:rPr lang="en-US" altLang="en-US"/>
              <a:pPr/>
              <a:t>‹#›</a:t>
            </a:fld>
            <a:endParaRPr lang="en-US" altLang="en-US"/>
          </a:p>
        </p:txBody>
      </p:sp>
      <p:sp>
        <p:nvSpPr>
          <p:cNvPr id="7" name="Oval 6">
            <a:extLst>
              <a:ext uri="{FF2B5EF4-FFF2-40B4-BE49-F238E27FC236}">
                <a16:creationId xmlns:a16="http://schemas.microsoft.com/office/drawing/2014/main" id="{5F337772-1763-4B56-B741-C0B6538164E9}"/>
              </a:ext>
            </a:extLst>
          </p:cNvPr>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825278A9-6BC1-4019-BFA0-9B5FF45BACB9}"/>
              </a:ext>
            </a:extLst>
          </p:cNvPr>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109" r:id="rId1"/>
    <p:sldLayoutId id="2147484110" r:id="rId2"/>
    <p:sldLayoutId id="2147484129"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 id="2147484119" r:id="rId12"/>
  </p:sldLayoutIdLst>
  <p:hf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9B595C9-CE90-490E-BC8F-4108CADE4F6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8FFDC1F0-8F41-4745-9BB5-927FD65D60A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A122C30-F822-47C1-9746-2F324F4BB25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charset="0"/>
                <a:cs typeface="Arial" charset="0"/>
              </a:defRPr>
            </a:lvl1pPr>
          </a:lstStyle>
          <a:p>
            <a:pPr>
              <a:defRPr/>
            </a:pPr>
            <a:fld id="{39C44278-6AEE-4200-81C9-E14395752FEC}" type="datetimeFigureOut">
              <a:rPr lang="en-US"/>
              <a:pPr>
                <a:defRPr/>
              </a:pPr>
              <a:t>4/5/2021</a:t>
            </a:fld>
            <a:endParaRPr lang="en-US"/>
          </a:p>
        </p:txBody>
      </p:sp>
      <p:sp>
        <p:nvSpPr>
          <p:cNvPr id="5" name="Footer Placeholder 4">
            <a:extLst>
              <a:ext uri="{FF2B5EF4-FFF2-40B4-BE49-F238E27FC236}">
                <a16:creationId xmlns:a16="http://schemas.microsoft.com/office/drawing/2014/main" id="{8038DCE3-D858-4DD5-94B6-D9735070F08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EB8AF34D-7240-4DC2-9699-85E41387C97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anose="020B0604020202020204" pitchFamily="34" charset="0"/>
              </a:defRPr>
            </a:lvl1pPr>
          </a:lstStyle>
          <a:p>
            <a:fld id="{BA9362E6-6727-4244-856B-BAB01A5D415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30" r:id="rId1"/>
    <p:sldLayoutId id="2147484120" r:id="rId2"/>
    <p:sldLayoutId id="2147484121" r:id="rId3"/>
    <p:sldLayoutId id="2147484131" r:id="rId4"/>
    <p:sldLayoutId id="2147484122" r:id="rId5"/>
    <p:sldLayoutId id="2147484123" r:id="rId6"/>
    <p:sldLayoutId id="2147484124" r:id="rId7"/>
    <p:sldLayoutId id="2147484125" r:id="rId8"/>
    <p:sldLayoutId id="2147484126" r:id="rId9"/>
    <p:sldLayoutId id="2147484127" r:id="rId10"/>
    <p:sldLayoutId id="2147484128" r:id="rId11"/>
    <p:sldLayoutId id="2147484132" r:id="rId12"/>
    <p:sldLayoutId id="2147484133" r:id="rId13"/>
    <p:sldLayoutId id="2147484134" r:id="rId14"/>
    <p:sldLayoutId id="2147484135" r:id="rId15"/>
    <p:sldLayoutId id="2147484136" r:id="rId16"/>
    <p:sldLayoutId id="2147484137" r:id="rId17"/>
    <p:sldLayoutId id="2147484138" r:id="rId18"/>
    <p:sldLayoutId id="2147484139" r:id="rId19"/>
    <p:sldLayoutId id="2147484140" r:id="rId20"/>
    <p:sldLayoutId id="2147484141" r:id="rId21"/>
    <p:sldLayoutId id="2147484142" r:id="rId22"/>
    <p:sldLayoutId id="2147484143" r:id="rId23"/>
    <p:sldLayoutId id="2147484144" r:id="rId24"/>
    <p:sldLayoutId id="2147484145" r:id="rId25"/>
    <p:sldLayoutId id="2147484146" r:id="rId26"/>
    <p:sldLayoutId id="2147484147" r:id="rId27"/>
    <p:sldLayoutId id="2147484148" r:id="rId28"/>
    <p:sldLayoutId id="2147484149" r:id="rId29"/>
    <p:sldLayoutId id="2147484150" r:id="rId30"/>
    <p:sldLayoutId id="2147484151" r:id="rId31"/>
    <p:sldLayoutId id="2147484152" r:id="rId32"/>
    <p:sldLayoutId id="2147484153" r:id="rId33"/>
    <p:sldLayoutId id="2147484154" r:id="rId34"/>
    <p:sldLayoutId id="2147484155" r:id="rId35"/>
    <p:sldLayoutId id="2147484156" r:id="rId36"/>
    <p:sldLayoutId id="2147484157" r:id="rId37"/>
    <p:sldLayoutId id="2147484158" r:id="rId38"/>
    <p:sldLayoutId id="2147484159" r:id="rId39"/>
    <p:sldLayoutId id="2147484160" r:id="rId40"/>
    <p:sldLayoutId id="2147484161" r:id="rId41"/>
    <p:sldLayoutId id="2147484162" r:id="rId42"/>
    <p:sldLayoutId id="2147484163" r:id="rId43"/>
    <p:sldLayoutId id="2147484164" r:id="rId44"/>
    <p:sldLayoutId id="2147484165" r:id="rId45"/>
    <p:sldLayoutId id="2147484166" r:id="rId46"/>
    <p:sldLayoutId id="2147484167" r:id="rId4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irectionservice.org/cadre/lakewebinar.cfm" TargetMode="External"/><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Walter_Lippman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en.wikipedia.org/wiki/Public_Opinion"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6.xml"/><Relationship Id="rId5" Type="http://schemas.openxmlformats.org/officeDocument/2006/relationships/hyperlink" Target="http://www.directionservice.org/cadre/parentguidewebinar.cfm"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thinkexist.com/birthday/october_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6D2246-C6C5-4808-9B35-0E1462D36117}"/>
              </a:ext>
            </a:extLst>
          </p:cNvPr>
          <p:cNvSpPr txBox="1"/>
          <p:nvPr/>
        </p:nvSpPr>
        <p:spPr>
          <a:xfrm>
            <a:off x="376238" y="4519613"/>
            <a:ext cx="8455025" cy="2185987"/>
          </a:xfrm>
          <a:prstGeom prst="rect">
            <a:avLst/>
          </a:prstGeom>
          <a:noFill/>
          <a:ln w="22225" cmpd="thickThin">
            <a:solidFill>
              <a:schemeClr val="accent2">
                <a:lumMod val="75000"/>
              </a:schemeClr>
            </a:solidFill>
          </a:ln>
        </p:spPr>
        <p:txBody>
          <a:bodyPr>
            <a:spAutoFit/>
          </a:bodyPr>
          <a:lstStyle/>
          <a:p>
            <a:pPr algn="ctr">
              <a:defRPr/>
            </a:pPr>
            <a:r>
              <a:rPr lang="en-US" b="1" u="sng" dirty="0">
                <a:solidFill>
                  <a:prstClr val="black">
                    <a:lumMod val="95000"/>
                    <a:lumOff val="5000"/>
                  </a:prstClr>
                </a:solidFill>
                <a:latin typeface="Arial Black" pitchFamily="34" charset="0"/>
                <a:ea typeface="ＭＳ Ｐゴシック" pitchFamily="34" charset="-128"/>
                <a:cs typeface="Arial" charset="0"/>
              </a:rPr>
              <a:t>Technical Stuff:</a:t>
            </a:r>
          </a:p>
          <a:p>
            <a:pPr marL="285750" indent="-285750">
              <a:buFont typeface="Wingdings" pitchFamily="2" charset="2"/>
              <a:buChar char="Ø"/>
              <a:defRPr/>
            </a:pPr>
            <a:r>
              <a:rPr lang="en-US" dirty="0">
                <a:solidFill>
                  <a:prstClr val="black"/>
                </a:solidFill>
                <a:latin typeface="Arial" charset="0"/>
                <a:ea typeface="ＭＳ Ｐゴシック" pitchFamily="34" charset="-128"/>
                <a:cs typeface="Arial" charset="0"/>
              </a:rPr>
              <a:t>All phone lines are muted – press #6 to unmute your phone during Q&amp;A.</a:t>
            </a:r>
          </a:p>
          <a:p>
            <a:pPr>
              <a:defRPr/>
            </a:pPr>
            <a:endParaRPr lang="en-US" sz="700" dirty="0">
              <a:solidFill>
                <a:prstClr val="black"/>
              </a:solidFill>
              <a:latin typeface="Arial" charset="0"/>
              <a:ea typeface="ＭＳ Ｐゴシック" pitchFamily="34" charset="-128"/>
              <a:cs typeface="Arial" charset="0"/>
            </a:endParaRPr>
          </a:p>
          <a:p>
            <a:pPr marL="285750" indent="-285750">
              <a:buFont typeface="Wingdings" pitchFamily="2" charset="2"/>
              <a:buChar char="Ø"/>
              <a:defRPr/>
            </a:pPr>
            <a:r>
              <a:rPr lang="en-US" dirty="0">
                <a:solidFill>
                  <a:prstClr val="black"/>
                </a:solidFill>
                <a:latin typeface="Arial" charset="0"/>
                <a:ea typeface="ＭＳ Ｐゴシック" pitchFamily="34" charset="-128"/>
                <a:cs typeface="Arial" charset="0"/>
              </a:rPr>
              <a:t>Use a phone line for best audio quality.</a:t>
            </a:r>
          </a:p>
          <a:p>
            <a:pPr marL="285750" indent="-285750">
              <a:buFont typeface="Wingdings" pitchFamily="2" charset="2"/>
              <a:buChar char="Ø"/>
              <a:defRPr/>
            </a:pPr>
            <a:endParaRPr lang="en-US" sz="1050" dirty="0">
              <a:solidFill>
                <a:prstClr val="black"/>
              </a:solidFill>
              <a:latin typeface="Arial" charset="0"/>
              <a:ea typeface="ＭＳ Ｐゴシック" pitchFamily="34" charset="-128"/>
              <a:cs typeface="Arial" charset="0"/>
            </a:endParaRPr>
          </a:p>
          <a:p>
            <a:pPr marL="285750" indent="-285750">
              <a:buFont typeface="Wingdings" pitchFamily="2" charset="2"/>
              <a:buChar char="Ø"/>
              <a:defRPr/>
            </a:pPr>
            <a:r>
              <a:rPr lang="en-US" dirty="0">
                <a:solidFill>
                  <a:prstClr val="black"/>
                </a:solidFill>
                <a:latin typeface="Arial" charset="0"/>
                <a:ea typeface="ＭＳ Ｐゴシック" pitchFamily="34" charset="-128"/>
                <a:cs typeface="Arial" charset="0"/>
              </a:rPr>
              <a:t>Please enter any questions or technical difficulties into the chat box.</a:t>
            </a:r>
          </a:p>
          <a:p>
            <a:pPr>
              <a:defRPr/>
            </a:pPr>
            <a:endParaRPr lang="en-US" sz="900" dirty="0">
              <a:solidFill>
                <a:prstClr val="black"/>
              </a:solidFill>
              <a:latin typeface="Arial" charset="0"/>
              <a:ea typeface="ＭＳ Ｐゴシック" pitchFamily="34" charset="-128"/>
              <a:cs typeface="Arial" charset="0"/>
            </a:endParaRPr>
          </a:p>
          <a:p>
            <a:pPr marL="285750" indent="-285750">
              <a:buFont typeface="Wingdings" pitchFamily="2" charset="2"/>
              <a:buChar char="Ø"/>
              <a:defRPr/>
            </a:pPr>
            <a:r>
              <a:rPr lang="en-US" dirty="0">
                <a:solidFill>
                  <a:prstClr val="black"/>
                </a:solidFill>
                <a:latin typeface="Arial" charset="0"/>
                <a:ea typeface="ＭＳ Ｐゴシック" pitchFamily="34" charset="-128"/>
                <a:cs typeface="Arial" charset="0"/>
              </a:rPr>
              <a:t>Thank you for taking the time to answer the webinar poll questions! </a:t>
            </a:r>
            <a:r>
              <a:rPr lang="en-US" i="1" dirty="0">
                <a:solidFill>
                  <a:prstClr val="black"/>
                </a:solidFill>
                <a:latin typeface="Arial" charset="0"/>
                <a:ea typeface="ＭＳ Ｐゴシック" pitchFamily="34" charset="-128"/>
                <a:cs typeface="Arial" charset="0"/>
              </a:rPr>
              <a:t>(Note: The poll questions will appear on your screen until we remove them)</a:t>
            </a:r>
          </a:p>
        </p:txBody>
      </p:sp>
      <p:sp>
        <p:nvSpPr>
          <p:cNvPr id="43010" name="TextBox 6">
            <a:extLst>
              <a:ext uri="{FF2B5EF4-FFF2-40B4-BE49-F238E27FC236}">
                <a16:creationId xmlns:a16="http://schemas.microsoft.com/office/drawing/2014/main" id="{59AA130F-5BDE-42DC-B385-DF4CBF46E514}"/>
              </a:ext>
            </a:extLst>
          </p:cNvPr>
          <p:cNvSpPr txBox="1">
            <a:spLocks noChangeArrowheads="1"/>
          </p:cNvSpPr>
          <p:nvPr/>
        </p:nvSpPr>
        <p:spPr bwMode="auto">
          <a:xfrm>
            <a:off x="328612" y="1344763"/>
            <a:ext cx="848677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solidFill>
                  <a:srgbClr val="0D0D0D"/>
                </a:solidFill>
                <a:ea typeface="MS PGothic" panose="020B0600070205080204" pitchFamily="34" charset="-128"/>
                <a:cs typeface="Arial" panose="020B0604020202020204" pitchFamily="34" charset="0"/>
              </a:rPr>
              <a:t>Dr. Johnny Lake</a:t>
            </a:r>
          </a:p>
          <a:p>
            <a:pPr algn="ctr" eaLnBrk="1" hangingPunct="1">
              <a:spcBef>
                <a:spcPct val="0"/>
              </a:spcBef>
              <a:buFontTx/>
              <a:buNone/>
            </a:pPr>
            <a:endParaRPr lang="en-US" altLang="en-US" sz="1800" dirty="0">
              <a:solidFill>
                <a:srgbClr val="0D0D0D"/>
              </a:solidFill>
              <a:ea typeface="MS PGothic" panose="020B0600070205080204" pitchFamily="34" charset="-128"/>
              <a:cs typeface="Arial" panose="020B0604020202020204" pitchFamily="34" charset="0"/>
            </a:endParaRPr>
          </a:p>
          <a:p>
            <a:pPr algn="ctr" eaLnBrk="1" hangingPunct="1">
              <a:spcBef>
                <a:spcPct val="0"/>
              </a:spcBef>
              <a:buFontTx/>
              <a:buNone/>
            </a:pPr>
            <a:r>
              <a:rPr lang="en-US" altLang="en-US" sz="2400" dirty="0">
                <a:solidFill>
                  <a:srgbClr val="0D0D0D"/>
                </a:solidFill>
                <a:ea typeface="MS PGothic" panose="020B0600070205080204" pitchFamily="34" charset="-128"/>
                <a:cs typeface="Arial" panose="020B0604020202020204" pitchFamily="34" charset="0"/>
              </a:rPr>
              <a:t>April 24, 2014</a:t>
            </a:r>
          </a:p>
          <a:p>
            <a:pPr algn="ctr" eaLnBrk="1" hangingPunct="1">
              <a:spcBef>
                <a:spcPct val="0"/>
              </a:spcBef>
              <a:buFontTx/>
              <a:buNone/>
            </a:pPr>
            <a:r>
              <a:rPr lang="en-US" altLang="en-US" sz="2400" dirty="0">
                <a:solidFill>
                  <a:srgbClr val="0D0D0D"/>
                </a:solidFill>
                <a:ea typeface="MS PGothic" panose="020B0600070205080204" pitchFamily="34" charset="-128"/>
                <a:cs typeface="Arial" panose="020B0604020202020204" pitchFamily="34" charset="0"/>
              </a:rPr>
              <a:t>11:30 am – 12:45 pm PACIFIC TIME</a:t>
            </a:r>
          </a:p>
          <a:p>
            <a:pPr algn="ctr" eaLnBrk="1" hangingPunct="1">
              <a:spcBef>
                <a:spcPct val="0"/>
              </a:spcBef>
              <a:buFontTx/>
              <a:buNone/>
            </a:pPr>
            <a:endParaRPr lang="en-US" altLang="en-US" sz="1400" b="1" dirty="0">
              <a:solidFill>
                <a:srgbClr val="0D0D0D"/>
              </a:solidFill>
              <a:ea typeface="MS PGothic" panose="020B0600070205080204" pitchFamily="34" charset="-128"/>
              <a:cs typeface="Arial" panose="020B0604020202020204" pitchFamily="34" charset="0"/>
            </a:endParaRPr>
          </a:p>
          <a:p>
            <a:pPr algn="ctr" eaLnBrk="1" hangingPunct="1">
              <a:spcBef>
                <a:spcPct val="0"/>
              </a:spcBef>
              <a:buFontTx/>
              <a:buNone/>
            </a:pPr>
            <a:r>
              <a:rPr lang="en-US" altLang="en-US" sz="2000" b="1" i="1" dirty="0">
                <a:solidFill>
                  <a:srgbClr val="0D0D0D"/>
                </a:solidFill>
                <a:ea typeface="MS PGothic" panose="020B0600070205080204" pitchFamily="34" charset="-128"/>
                <a:cs typeface="Arial" panose="020B0604020202020204" pitchFamily="34" charset="0"/>
              </a:rPr>
              <a:t>Note:</a:t>
            </a:r>
            <a:r>
              <a:rPr lang="en-US" altLang="en-US" sz="2000" b="1" dirty="0">
                <a:solidFill>
                  <a:srgbClr val="0D0D0D"/>
                </a:solidFill>
                <a:ea typeface="MS PGothic" panose="020B0600070205080204" pitchFamily="34" charset="-128"/>
                <a:cs typeface="Arial" panose="020B0604020202020204" pitchFamily="34" charset="0"/>
              </a:rPr>
              <a:t> The</a:t>
            </a:r>
            <a:r>
              <a:rPr lang="en-US" altLang="en-US" sz="2000" dirty="0">
                <a:solidFill>
                  <a:srgbClr val="0D0D0D"/>
                </a:solidFill>
                <a:ea typeface="MS PGothic" panose="020B0600070205080204" pitchFamily="34" charset="-128"/>
                <a:cs typeface="Arial" panose="020B0604020202020204" pitchFamily="34" charset="0"/>
              </a:rPr>
              <a:t> </a:t>
            </a:r>
            <a:r>
              <a:rPr lang="en-US" altLang="en-US" sz="2000" b="1" dirty="0">
                <a:solidFill>
                  <a:srgbClr val="0D0D0D"/>
                </a:solidFill>
                <a:ea typeface="MS PGothic" panose="020B0600070205080204" pitchFamily="34" charset="-128"/>
                <a:cs typeface="Arial" panose="020B0604020202020204" pitchFamily="34" charset="0"/>
              </a:rPr>
              <a:t>PowerPoint is currently available on the CADRE website:</a:t>
            </a:r>
          </a:p>
          <a:p>
            <a:pPr algn="ctr" eaLnBrk="1" hangingPunct="1">
              <a:spcBef>
                <a:spcPct val="0"/>
              </a:spcBef>
              <a:buFontTx/>
              <a:buNone/>
            </a:pPr>
            <a:r>
              <a:rPr lang="en-US" altLang="en-US" sz="2000" b="1" dirty="0">
                <a:solidFill>
                  <a:srgbClr val="953735"/>
                </a:solidFill>
                <a:ea typeface="MS PGothic" panose="020B0600070205080204" pitchFamily="34" charset="-128"/>
                <a:cs typeface="Arial" panose="020B0604020202020204" pitchFamily="34" charset="0"/>
                <a:hlinkClick r:id="rId3"/>
              </a:rPr>
              <a:t>www.directionservice.org/cadre/lakewebinar.cfm</a:t>
            </a:r>
            <a:r>
              <a:rPr lang="en-US" altLang="en-US" sz="2000" b="1" dirty="0">
                <a:solidFill>
                  <a:srgbClr val="953735"/>
                </a:solidFill>
                <a:ea typeface="MS PGothic" panose="020B0600070205080204" pitchFamily="34" charset="-128"/>
                <a:cs typeface="Arial" panose="020B0604020202020204" pitchFamily="34" charset="0"/>
              </a:rPr>
              <a:t> </a:t>
            </a:r>
          </a:p>
          <a:p>
            <a:pPr algn="ctr" eaLnBrk="1" hangingPunct="1">
              <a:spcBef>
                <a:spcPct val="0"/>
              </a:spcBef>
              <a:buFontTx/>
              <a:buNone/>
            </a:pPr>
            <a:endParaRPr lang="en-US" altLang="en-US" sz="2000" b="1" dirty="0">
              <a:solidFill>
                <a:srgbClr val="953735"/>
              </a:solidFill>
              <a:ea typeface="MS PGothic" panose="020B0600070205080204" pitchFamily="34" charset="-128"/>
              <a:cs typeface="Arial" panose="020B0604020202020204" pitchFamily="34" charset="0"/>
            </a:endParaRPr>
          </a:p>
          <a:p>
            <a:pPr algn="ctr" eaLnBrk="1" hangingPunct="1">
              <a:spcBef>
                <a:spcPct val="0"/>
              </a:spcBef>
              <a:buFontTx/>
              <a:buNone/>
            </a:pPr>
            <a:r>
              <a:rPr lang="en-US" altLang="en-US" sz="2000" b="1" dirty="0">
                <a:solidFill>
                  <a:srgbClr val="C00000"/>
                </a:solidFill>
                <a:ea typeface="MS PGothic" panose="020B0600070205080204" pitchFamily="34" charset="-128"/>
                <a:cs typeface="Arial" panose="020B0604020202020204" pitchFamily="34" charset="0"/>
              </a:rPr>
              <a:t>Dial in: 1-877-512-6886  ID: 679 683 6031</a:t>
            </a:r>
          </a:p>
          <a:p>
            <a:pPr algn="ctr" eaLnBrk="1" hangingPunct="1">
              <a:spcBef>
                <a:spcPct val="0"/>
              </a:spcBef>
              <a:buFontTx/>
              <a:buNone/>
            </a:pPr>
            <a:endParaRPr lang="en-US" altLang="en-US" sz="2000" b="1" dirty="0">
              <a:solidFill>
                <a:srgbClr val="953735"/>
              </a:solidFill>
              <a:ea typeface="MS PGothic" panose="020B0600070205080204" pitchFamily="34" charset="-128"/>
              <a:cs typeface="Arial" panose="020B0604020202020204" pitchFamily="34" charset="0"/>
            </a:endParaRPr>
          </a:p>
        </p:txBody>
      </p:sp>
      <p:sp>
        <p:nvSpPr>
          <p:cNvPr id="3" name="Title 2">
            <a:extLst>
              <a:ext uri="{FF2B5EF4-FFF2-40B4-BE49-F238E27FC236}">
                <a16:creationId xmlns:a16="http://schemas.microsoft.com/office/drawing/2014/main" id="{D119205A-AE51-4B8B-AC7C-4754DD6041F4}"/>
              </a:ext>
            </a:extLst>
          </p:cNvPr>
          <p:cNvSpPr>
            <a:spLocks noGrp="1"/>
          </p:cNvSpPr>
          <p:nvPr>
            <p:ph type="title"/>
          </p:nvPr>
        </p:nvSpPr>
        <p:spPr>
          <a:xfrm>
            <a:off x="488950" y="167811"/>
            <a:ext cx="8229600" cy="990600"/>
          </a:xfrm>
        </p:spPr>
        <p:txBody>
          <a:bodyPr/>
          <a:lstStyle/>
          <a:p>
            <a:pPr eaLnBrk="1" hangingPunct="1"/>
            <a:br>
              <a:rPr lang="en-US" altLang="en-US" sz="3200" dirty="0">
                <a:solidFill>
                  <a:srgbClr val="0D0D0D"/>
                </a:solidFill>
                <a:latin typeface="Arial Black" panose="020B0A04020102020204" pitchFamily="34" charset="0"/>
                <a:ea typeface="MS PGothic" panose="020B0600070205080204" pitchFamily="34" charset="-128"/>
                <a:cs typeface="Arial" panose="020B0604020202020204" pitchFamily="34" charset="0"/>
              </a:rPr>
            </a:br>
            <a:r>
              <a:rPr lang="en-US" altLang="en-US" sz="3200" b="1" dirty="0">
                <a:solidFill>
                  <a:srgbClr val="000000"/>
                </a:solidFill>
                <a:ea typeface="MS PGothic" panose="020B0600070205080204" pitchFamily="34" charset="-128"/>
                <a:cs typeface="Arial" panose="020B0604020202020204" pitchFamily="34" charset="0"/>
              </a:rPr>
              <a:t>Visiting a House on the Other Side of Town</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9814C75-CB4D-4CFF-98D3-D18DC61B3E69}"/>
              </a:ext>
            </a:extLst>
          </p:cNvPr>
          <p:cNvSpPr>
            <a:spLocks noGrp="1"/>
          </p:cNvSpPr>
          <p:nvPr>
            <p:ph type="title"/>
          </p:nvPr>
        </p:nvSpPr>
        <p:spPr>
          <a:xfrm>
            <a:off x="457200" y="274638"/>
            <a:ext cx="8229600" cy="868362"/>
          </a:xfrm>
        </p:spPr>
        <p:txBody>
          <a:bodyPr/>
          <a:lstStyle/>
          <a:p>
            <a:pPr eaLnBrk="1" fontAlgn="auto" hangingPunct="1">
              <a:spcAft>
                <a:spcPts val="0"/>
              </a:spcAft>
              <a:defRPr/>
            </a:pPr>
            <a:r>
              <a:rPr lang="en-US" altLang="en-US" b="1" dirty="0"/>
              <a:t>When Did You Learn? </a:t>
            </a:r>
          </a:p>
        </p:txBody>
      </p:sp>
      <p:sp>
        <p:nvSpPr>
          <p:cNvPr id="52227" name="Content Placeholder 2">
            <a:extLst>
              <a:ext uri="{FF2B5EF4-FFF2-40B4-BE49-F238E27FC236}">
                <a16:creationId xmlns:a16="http://schemas.microsoft.com/office/drawing/2014/main" id="{752DF19D-3311-4ABD-AAAA-F0E7B8FE1AC4}"/>
              </a:ext>
            </a:extLst>
          </p:cNvPr>
          <p:cNvSpPr>
            <a:spLocks noGrp="1"/>
          </p:cNvSpPr>
          <p:nvPr>
            <p:ph idx="1"/>
          </p:nvPr>
        </p:nvSpPr>
        <p:spPr/>
        <p:txBody>
          <a:bodyPr/>
          <a:lstStyle/>
          <a:p>
            <a:pPr marL="514350" indent="-514350" eaLnBrk="1" hangingPunct="1">
              <a:buFontTx/>
              <a:buAutoNum type="arabicPeriod"/>
            </a:pPr>
            <a:r>
              <a:rPr lang="en-US" altLang="en-US"/>
              <a:t>When did you first notice that there were others different than you? </a:t>
            </a:r>
          </a:p>
          <a:p>
            <a:pPr marL="514350" indent="-514350" eaLnBrk="1" hangingPunct="1">
              <a:buFontTx/>
              <a:buAutoNum type="arabicPeriod"/>
            </a:pPr>
            <a:r>
              <a:rPr lang="en-US" altLang="en-US"/>
              <a:t>What did it feel like for you? </a:t>
            </a:r>
          </a:p>
          <a:p>
            <a:pPr marL="514350" indent="-514350" eaLnBrk="1" hangingPunct="1">
              <a:buFontTx/>
              <a:buAutoNum type="arabicPeriod"/>
            </a:pPr>
            <a:r>
              <a:rPr lang="en-US" altLang="en-US"/>
              <a:t>Think about a time when you have been treated differently because of your differences.  </a:t>
            </a:r>
          </a:p>
          <a:p>
            <a:pPr marL="514350" indent="-514350" eaLnBrk="1" hangingPunct="1">
              <a:buFontTx/>
              <a:buAutoNum type="arabicPeriod"/>
            </a:pPr>
            <a:r>
              <a:rPr lang="en-US" altLang="en-US"/>
              <a:t>Think about one time when you have treated others differently based on who they were.</a:t>
            </a:r>
          </a:p>
        </p:txBody>
      </p:sp>
      <p:sp>
        <p:nvSpPr>
          <p:cNvPr id="2" name="Slide Number Placeholder 1">
            <a:extLst>
              <a:ext uri="{FF2B5EF4-FFF2-40B4-BE49-F238E27FC236}">
                <a16:creationId xmlns:a16="http://schemas.microsoft.com/office/drawing/2014/main" id="{C4E0BF2D-9128-495A-93E3-B520890AFB4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902269-4FF1-4365-BCB7-B81E599E2C59}" type="slidenum">
              <a:rPr lang="en-US" altLang="en-US">
                <a:solidFill>
                  <a:srgbClr val="595959"/>
                </a:solidFill>
                <a:latin typeface="Century Gothic" panose="020B0502020202020204" pitchFamily="34" charset="0"/>
              </a:rPr>
              <a:pPr eaLnBrk="1" hangingPunct="1"/>
              <a:t>10</a:t>
            </a:fld>
            <a:endParaRPr lang="en-US" altLang="en-US">
              <a:solidFill>
                <a:srgbClr val="595959"/>
              </a:solidFill>
              <a:latin typeface="Century Gothic" panose="020B0502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0C516E6-A0E4-4460-980A-5C404874064C}"/>
              </a:ext>
            </a:extLst>
          </p:cNvPr>
          <p:cNvSpPr>
            <a:spLocks noGrp="1"/>
          </p:cNvSpPr>
          <p:nvPr>
            <p:ph type="title"/>
          </p:nvPr>
        </p:nvSpPr>
        <p:spPr>
          <a:xfrm>
            <a:off x="457200" y="2895600"/>
            <a:ext cx="8229600" cy="1143000"/>
          </a:xfrm>
        </p:spPr>
        <p:txBody>
          <a:bodyPr/>
          <a:lstStyle/>
          <a:p>
            <a:pPr eaLnBrk="1" fontAlgn="auto" hangingPunct="1">
              <a:spcAft>
                <a:spcPts val="0"/>
              </a:spcAft>
              <a:defRPr/>
            </a:pPr>
            <a:r>
              <a:rPr lang="en-US" altLang="en-US" sz="8000" b="1" dirty="0"/>
              <a:t>Stories</a:t>
            </a:r>
            <a:endParaRPr lang="en-US" altLang="en-US" b="1" dirty="0"/>
          </a:p>
        </p:txBody>
      </p:sp>
      <p:sp>
        <p:nvSpPr>
          <p:cNvPr id="2" name="Slide Number Placeholder 1">
            <a:extLst>
              <a:ext uri="{FF2B5EF4-FFF2-40B4-BE49-F238E27FC236}">
                <a16:creationId xmlns:a16="http://schemas.microsoft.com/office/drawing/2014/main" id="{8207AA1E-3981-4C1C-B141-3066FE856AF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2F5A82-3A50-4558-BA51-3B613AF0B0C0}" type="slidenum">
              <a:rPr lang="en-US" altLang="en-US">
                <a:solidFill>
                  <a:srgbClr val="595959"/>
                </a:solidFill>
                <a:latin typeface="Century Gothic" panose="020B0502020202020204" pitchFamily="34" charset="0"/>
              </a:rPr>
              <a:pPr eaLnBrk="1" hangingPunct="1"/>
              <a:t>11</a:t>
            </a:fld>
            <a:endParaRPr lang="en-US" altLang="en-US">
              <a:solidFill>
                <a:srgbClr val="595959"/>
              </a:solidFill>
              <a:latin typeface="Century Gothic" panose="020B0502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DAD0580-9206-44F2-A536-1F7B0ECF14A3}"/>
              </a:ext>
            </a:extLst>
          </p:cNvPr>
          <p:cNvSpPr>
            <a:spLocks noGrp="1"/>
          </p:cNvSpPr>
          <p:nvPr>
            <p:ph type="title"/>
          </p:nvPr>
        </p:nvSpPr>
        <p:spPr>
          <a:xfrm>
            <a:off x="457200" y="274638"/>
            <a:ext cx="8229600" cy="944562"/>
          </a:xfrm>
        </p:spPr>
        <p:txBody>
          <a:bodyPr/>
          <a:lstStyle/>
          <a:p>
            <a:pPr eaLnBrk="1" fontAlgn="auto" hangingPunct="1">
              <a:spcAft>
                <a:spcPts val="0"/>
              </a:spcAft>
              <a:defRPr/>
            </a:pPr>
            <a:r>
              <a:rPr lang="en-US" altLang="en-US" b="1" dirty="0"/>
              <a:t>Stories </a:t>
            </a:r>
          </a:p>
        </p:txBody>
      </p:sp>
      <p:sp>
        <p:nvSpPr>
          <p:cNvPr id="54275" name="Content Placeholder 2">
            <a:extLst>
              <a:ext uri="{FF2B5EF4-FFF2-40B4-BE49-F238E27FC236}">
                <a16:creationId xmlns:a16="http://schemas.microsoft.com/office/drawing/2014/main" id="{2B53852A-073E-4475-82FD-303661B21F30}"/>
              </a:ext>
            </a:extLst>
          </p:cNvPr>
          <p:cNvSpPr>
            <a:spLocks noGrp="1"/>
          </p:cNvSpPr>
          <p:nvPr>
            <p:ph idx="1"/>
          </p:nvPr>
        </p:nvSpPr>
        <p:spPr>
          <a:xfrm>
            <a:off x="304800" y="1371600"/>
            <a:ext cx="8534400" cy="5486400"/>
          </a:xfrm>
        </p:spPr>
        <p:txBody>
          <a:bodyPr/>
          <a:lstStyle/>
          <a:p>
            <a:pPr eaLnBrk="1" hangingPunct="1"/>
            <a:r>
              <a:rPr lang="en-US" altLang="en-US"/>
              <a:t>The stories we tell ourselves and each other form a foundation, a basis, an explanation, even a justification for the way we see, understand and interact with the world around us. </a:t>
            </a:r>
          </a:p>
          <a:p>
            <a:pPr eaLnBrk="1" hangingPunct="1"/>
            <a:r>
              <a:rPr lang="en-US" altLang="en-US"/>
              <a:t>Stories or narratives present/represent a sense of reality, whether false or true. The very nature of our reality is continually shaped and defined by ongoing narratives that are used to explain our perceptions, beliefs and actions. </a:t>
            </a:r>
          </a:p>
        </p:txBody>
      </p:sp>
      <p:sp>
        <p:nvSpPr>
          <p:cNvPr id="2" name="Slide Number Placeholder 1">
            <a:extLst>
              <a:ext uri="{FF2B5EF4-FFF2-40B4-BE49-F238E27FC236}">
                <a16:creationId xmlns:a16="http://schemas.microsoft.com/office/drawing/2014/main" id="{1307246B-4E67-49AB-84AA-BCD881D483B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5FB888-EDFB-4F64-A9A9-5D93F1007309}" type="slidenum">
              <a:rPr lang="en-US" altLang="en-US">
                <a:solidFill>
                  <a:srgbClr val="595959"/>
                </a:solidFill>
                <a:latin typeface="Century Gothic" panose="020B0502020202020204" pitchFamily="34" charset="0"/>
              </a:rPr>
              <a:pPr eaLnBrk="1" hangingPunct="1"/>
              <a:t>12</a:t>
            </a:fld>
            <a:endParaRPr lang="en-US" altLang="en-US">
              <a:solidFill>
                <a:srgbClr val="595959"/>
              </a:solidFill>
              <a:latin typeface="Century Gothic" panose="020B0502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3C5BD-FCB4-4D75-B8D2-F9DFCFFF2AE2}"/>
              </a:ext>
            </a:extLst>
          </p:cNvPr>
          <p:cNvSpPr>
            <a:spLocks noGrp="1"/>
          </p:cNvSpPr>
          <p:nvPr>
            <p:ph type="title"/>
          </p:nvPr>
        </p:nvSpPr>
        <p:spPr>
          <a:xfrm>
            <a:off x="533400" y="762000"/>
            <a:ext cx="8229600" cy="868363"/>
          </a:xfrm>
        </p:spPr>
        <p:txBody>
          <a:bodyPr>
            <a:normAutofit fontScale="90000"/>
          </a:bodyPr>
          <a:lstStyle/>
          <a:p>
            <a:pPr eaLnBrk="1" fontAlgn="auto" hangingPunct="1">
              <a:spcAft>
                <a:spcPts val="0"/>
              </a:spcAft>
              <a:defRPr/>
            </a:pPr>
            <a:r>
              <a:rPr lang="en-US" b="1" dirty="0"/>
              <a:t>We Learn from the World Around Us</a:t>
            </a:r>
          </a:p>
        </p:txBody>
      </p:sp>
      <p:sp>
        <p:nvSpPr>
          <p:cNvPr id="55299" name="Content Placeholder 2">
            <a:extLst>
              <a:ext uri="{FF2B5EF4-FFF2-40B4-BE49-F238E27FC236}">
                <a16:creationId xmlns:a16="http://schemas.microsoft.com/office/drawing/2014/main" id="{7CEA9D61-4EE3-48BB-866D-A4AC12D064FC}"/>
              </a:ext>
            </a:extLst>
          </p:cNvPr>
          <p:cNvSpPr>
            <a:spLocks noGrp="1"/>
          </p:cNvSpPr>
          <p:nvPr>
            <p:ph idx="1"/>
          </p:nvPr>
        </p:nvSpPr>
        <p:spPr>
          <a:xfrm>
            <a:off x="457200" y="2057400"/>
            <a:ext cx="8229600" cy="4343400"/>
          </a:xfrm>
        </p:spPr>
        <p:txBody>
          <a:bodyPr/>
          <a:lstStyle/>
          <a:p>
            <a:pPr eaLnBrk="1" hangingPunct="1"/>
            <a:r>
              <a:rPr lang="en-US" altLang="en-US"/>
              <a:t>Recent studies on the issue of implicit bias suggest that many of the natural psychological categories that we have learned and that help us sort the world into meaningful information can bring with them negative biases from childhood that are hard to shake, even years after we believe we have removed them from our conscious viewpoint on the world (Dovidio, Kawakami, Smoak, &amp; Gaertner, 2009; Greenwald &amp; Krieger, 2006; Kang, et al., 2012; Rudman, 3004; Nier, 2005). </a:t>
            </a:r>
          </a:p>
          <a:p>
            <a:pPr eaLnBrk="1" hangingPunct="1"/>
            <a:endParaRPr lang="en-US" altLang="en-US"/>
          </a:p>
        </p:txBody>
      </p:sp>
      <p:sp>
        <p:nvSpPr>
          <p:cNvPr id="4" name="Slide Number Placeholder 3">
            <a:extLst>
              <a:ext uri="{FF2B5EF4-FFF2-40B4-BE49-F238E27FC236}">
                <a16:creationId xmlns:a16="http://schemas.microsoft.com/office/drawing/2014/main" id="{B5B56CA9-07F7-4E41-B6C7-899F3462772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0361DF-FB68-4AEF-AE2A-11879FAE4294}" type="slidenum">
              <a:rPr lang="en-US" altLang="en-US">
                <a:solidFill>
                  <a:srgbClr val="595959"/>
                </a:solidFill>
                <a:latin typeface="Century Gothic" panose="020B0502020202020204" pitchFamily="34" charset="0"/>
              </a:rPr>
              <a:pPr eaLnBrk="1" hangingPunct="1"/>
              <a:t>13</a:t>
            </a:fld>
            <a:endParaRPr lang="en-US" altLang="en-US">
              <a:solidFill>
                <a:srgbClr val="595959"/>
              </a:solidFill>
              <a:latin typeface="Century Gothic" panose="020B0502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FEBB24F-4E32-40ED-AFB2-3E62EE82FF4C}"/>
              </a:ext>
            </a:extLst>
          </p:cNvPr>
          <p:cNvSpPr>
            <a:spLocks noGrp="1"/>
          </p:cNvSpPr>
          <p:nvPr>
            <p:ph type="title"/>
          </p:nvPr>
        </p:nvSpPr>
        <p:spPr/>
        <p:txBody>
          <a:bodyPr/>
          <a:lstStyle/>
          <a:p>
            <a:pPr eaLnBrk="1" fontAlgn="auto" hangingPunct="1">
              <a:spcAft>
                <a:spcPts val="0"/>
              </a:spcAft>
              <a:defRPr/>
            </a:pPr>
            <a:r>
              <a:rPr lang="en-US" altLang="en-US" b="1" dirty="0"/>
              <a:t>Images in Our Minds</a:t>
            </a:r>
          </a:p>
        </p:txBody>
      </p:sp>
      <p:sp>
        <p:nvSpPr>
          <p:cNvPr id="16387" name="Content Placeholder 2">
            <a:extLst>
              <a:ext uri="{FF2B5EF4-FFF2-40B4-BE49-F238E27FC236}">
                <a16:creationId xmlns:a16="http://schemas.microsoft.com/office/drawing/2014/main" id="{21F8DCE7-ECC4-4F74-B52A-94ED00710C93}"/>
              </a:ext>
            </a:extLst>
          </p:cNvPr>
          <p:cNvSpPr>
            <a:spLocks noGrp="1"/>
          </p:cNvSpPr>
          <p:nvPr>
            <p:ph idx="1"/>
          </p:nvPr>
        </p:nvSpPr>
        <p:spPr>
          <a:xfrm>
            <a:off x="762000" y="1981200"/>
            <a:ext cx="7696200" cy="3962400"/>
          </a:xfrm>
        </p:spPr>
        <p:txBody>
          <a:bodyPr rtlCol="0">
            <a:normAutofit/>
          </a:bodyPr>
          <a:lstStyle/>
          <a:p>
            <a:pPr marL="0" indent="0" eaLnBrk="1" fontAlgn="auto" hangingPunct="1">
              <a:spcAft>
                <a:spcPts val="0"/>
              </a:spcAft>
              <a:buFontTx/>
              <a:buNone/>
              <a:defRPr/>
            </a:pPr>
            <a:r>
              <a:rPr lang="en-US" altLang="en-US" dirty="0">
                <a:solidFill>
                  <a:schemeClr val="tx1">
                    <a:lumMod val="50000"/>
                    <a:lumOff val="50000"/>
                  </a:schemeClr>
                </a:solidFill>
              </a:rPr>
              <a:t>“History acts because it is the basis of the image which is the ground of our acts - for people act out of their image. They respond not to the situation but to the situation </a:t>
            </a:r>
            <a:r>
              <a:rPr lang="en-US" altLang="en-US" u="sng" dirty="0">
                <a:solidFill>
                  <a:schemeClr val="tx1">
                    <a:lumMod val="50000"/>
                    <a:lumOff val="50000"/>
                  </a:schemeClr>
                </a:solidFill>
              </a:rPr>
              <a:t>transformed</a:t>
            </a:r>
            <a:r>
              <a:rPr lang="en-US" altLang="en-US" dirty="0">
                <a:solidFill>
                  <a:schemeClr val="tx1">
                    <a:lumMod val="50000"/>
                    <a:lumOff val="50000"/>
                  </a:schemeClr>
                </a:solidFill>
              </a:rPr>
              <a:t> by the image they carry in their mind.” </a:t>
            </a:r>
          </a:p>
          <a:p>
            <a:pPr eaLnBrk="1" fontAlgn="auto" hangingPunct="1">
              <a:spcAft>
                <a:spcPts val="0"/>
              </a:spcAft>
              <a:buFontTx/>
              <a:buNone/>
              <a:defRPr/>
            </a:pPr>
            <a:r>
              <a:rPr lang="en-US" altLang="en-US" dirty="0">
                <a:solidFill>
                  <a:schemeClr val="tx1">
                    <a:lumMod val="50000"/>
                    <a:lumOff val="50000"/>
                  </a:schemeClr>
                </a:solidFill>
              </a:rPr>
              <a:t>					</a:t>
            </a:r>
            <a:r>
              <a:rPr lang="en-US" altLang="en-US" dirty="0" err="1">
                <a:solidFill>
                  <a:schemeClr val="tx1">
                    <a:lumMod val="50000"/>
                    <a:lumOff val="50000"/>
                  </a:schemeClr>
                </a:solidFill>
              </a:rPr>
              <a:t>Lerone</a:t>
            </a:r>
            <a:r>
              <a:rPr lang="en-US" altLang="en-US" dirty="0">
                <a:solidFill>
                  <a:schemeClr val="tx1">
                    <a:lumMod val="50000"/>
                    <a:lumOff val="50000"/>
                  </a:schemeClr>
                </a:solidFill>
              </a:rPr>
              <a:t> Bennett</a:t>
            </a:r>
          </a:p>
        </p:txBody>
      </p:sp>
      <p:sp>
        <p:nvSpPr>
          <p:cNvPr id="2" name="Slide Number Placeholder 1">
            <a:extLst>
              <a:ext uri="{FF2B5EF4-FFF2-40B4-BE49-F238E27FC236}">
                <a16:creationId xmlns:a16="http://schemas.microsoft.com/office/drawing/2014/main" id="{12CA6888-4842-471C-8CC5-AFD5696BEA9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FEB9E1-6348-4EE3-A57F-830990FB9BDE}" type="slidenum">
              <a:rPr lang="en-US" altLang="en-US">
                <a:solidFill>
                  <a:srgbClr val="595959"/>
                </a:solidFill>
                <a:latin typeface="Century Gothic" panose="020B0502020202020204" pitchFamily="34" charset="0"/>
              </a:rPr>
              <a:pPr eaLnBrk="1" hangingPunct="1"/>
              <a:t>14</a:t>
            </a:fld>
            <a:endParaRPr lang="en-US" altLang="en-US">
              <a:solidFill>
                <a:srgbClr val="595959"/>
              </a:solidFill>
              <a:latin typeface="Century Gothic" panose="020B0502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86409C4-BEEF-4B79-9F1E-90C57BD7C3C6}"/>
              </a:ext>
            </a:extLst>
          </p:cNvPr>
          <p:cNvSpPr>
            <a:spLocks noGrp="1"/>
          </p:cNvSpPr>
          <p:nvPr>
            <p:ph type="title"/>
          </p:nvPr>
        </p:nvSpPr>
        <p:spPr>
          <a:xfrm>
            <a:off x="457200" y="152400"/>
            <a:ext cx="8229600" cy="1600200"/>
          </a:xfrm>
        </p:spPr>
        <p:txBody>
          <a:bodyPr/>
          <a:lstStyle/>
          <a:p>
            <a:pPr eaLnBrk="1" fontAlgn="auto" hangingPunct="1">
              <a:spcAft>
                <a:spcPts val="0"/>
              </a:spcAft>
              <a:defRPr/>
            </a:pPr>
            <a:r>
              <a:rPr lang="en-US" altLang="en-US" b="1" dirty="0"/>
              <a:t>Structural and Societal Challenge</a:t>
            </a:r>
          </a:p>
        </p:txBody>
      </p:sp>
      <p:sp>
        <p:nvSpPr>
          <p:cNvPr id="17411" name="Content Placeholder 2">
            <a:extLst>
              <a:ext uri="{FF2B5EF4-FFF2-40B4-BE49-F238E27FC236}">
                <a16:creationId xmlns:a16="http://schemas.microsoft.com/office/drawing/2014/main" id="{B5FAC3E5-D009-47FE-ADD1-850223EDD9B3}"/>
              </a:ext>
            </a:extLst>
          </p:cNvPr>
          <p:cNvSpPr>
            <a:spLocks noGrp="1"/>
          </p:cNvSpPr>
          <p:nvPr>
            <p:ph idx="1"/>
          </p:nvPr>
        </p:nvSpPr>
        <p:spPr>
          <a:xfrm>
            <a:off x="609600" y="1981200"/>
            <a:ext cx="8229600" cy="4572000"/>
          </a:xfrm>
        </p:spPr>
        <p:txBody>
          <a:bodyPr rtlCol="0">
            <a:normAutofit fontScale="92500" lnSpcReduction="20000"/>
          </a:bodyPr>
          <a:lstStyle/>
          <a:p>
            <a:pPr eaLnBrk="1" fontAlgn="auto" hangingPunct="1">
              <a:spcAft>
                <a:spcPts val="0"/>
              </a:spcAft>
              <a:defRPr/>
            </a:pPr>
            <a:r>
              <a:rPr lang="en-US" altLang="en-US" sz="2800" dirty="0">
                <a:solidFill>
                  <a:schemeClr val="tx1">
                    <a:lumMod val="50000"/>
                    <a:lumOff val="50000"/>
                  </a:schemeClr>
                </a:solidFill>
              </a:rPr>
              <a:t>There are no genetic differences that can predict or determine the performance or potential of a person.</a:t>
            </a:r>
          </a:p>
          <a:p>
            <a:pPr eaLnBrk="1" fontAlgn="auto" hangingPunct="1">
              <a:spcAft>
                <a:spcPts val="0"/>
              </a:spcAft>
              <a:defRPr/>
            </a:pPr>
            <a:r>
              <a:rPr lang="en-US" altLang="en-US" sz="2800" dirty="0">
                <a:solidFill>
                  <a:schemeClr val="tx1">
                    <a:lumMod val="50000"/>
                    <a:lumOff val="50000"/>
                  </a:schemeClr>
                </a:solidFill>
              </a:rPr>
              <a:t>But powerful cultural and social influences and patterns are closely associated with perceptions that favor the success of some persons over others.  </a:t>
            </a:r>
          </a:p>
          <a:p>
            <a:pPr eaLnBrk="1" fontAlgn="auto" hangingPunct="1">
              <a:spcAft>
                <a:spcPts val="0"/>
              </a:spcAft>
              <a:defRPr/>
            </a:pPr>
            <a:r>
              <a:rPr lang="en-US" altLang="en-US" sz="2800" dirty="0">
                <a:solidFill>
                  <a:schemeClr val="tx1">
                    <a:lumMod val="50000"/>
                    <a:lumOff val="50000"/>
                  </a:schemeClr>
                </a:solidFill>
              </a:rPr>
              <a:t>The politics of addressing these issues honestly in a hierarchal society is difficult. </a:t>
            </a:r>
          </a:p>
          <a:p>
            <a:pPr eaLnBrk="1" fontAlgn="auto" hangingPunct="1">
              <a:spcAft>
                <a:spcPts val="0"/>
              </a:spcAft>
              <a:defRPr/>
            </a:pPr>
            <a:r>
              <a:rPr lang="en-US" altLang="en-US" sz="2800" dirty="0">
                <a:solidFill>
                  <a:schemeClr val="tx1">
                    <a:lumMod val="50000"/>
                    <a:lumOff val="50000"/>
                  </a:schemeClr>
                </a:solidFill>
              </a:rPr>
              <a:t>It is important to address the structural forces that are impediments to helping all clients and families.</a:t>
            </a:r>
          </a:p>
          <a:p>
            <a:pPr eaLnBrk="1" fontAlgn="auto" hangingPunct="1">
              <a:spcAft>
                <a:spcPts val="0"/>
              </a:spcAft>
              <a:defRPr/>
            </a:pPr>
            <a:endParaRPr lang="en-US" altLang="en-US" dirty="0">
              <a:solidFill>
                <a:schemeClr val="tx1">
                  <a:lumMod val="50000"/>
                  <a:lumOff val="50000"/>
                </a:schemeClr>
              </a:solidFill>
            </a:endParaRPr>
          </a:p>
        </p:txBody>
      </p:sp>
      <p:sp>
        <p:nvSpPr>
          <p:cNvPr id="2" name="Slide Number Placeholder 1">
            <a:extLst>
              <a:ext uri="{FF2B5EF4-FFF2-40B4-BE49-F238E27FC236}">
                <a16:creationId xmlns:a16="http://schemas.microsoft.com/office/drawing/2014/main" id="{01428D86-508B-476A-B673-77D15A47BC7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ACE350-CBAA-41B6-9F22-D452C923BD85}" type="slidenum">
              <a:rPr lang="en-US" altLang="en-US">
                <a:solidFill>
                  <a:srgbClr val="595959"/>
                </a:solidFill>
                <a:latin typeface="Century Gothic" panose="020B0502020202020204" pitchFamily="34" charset="0"/>
              </a:rPr>
              <a:pPr eaLnBrk="1" hangingPunct="1"/>
              <a:t>15</a:t>
            </a:fld>
            <a:endParaRPr lang="en-US" altLang="en-US">
              <a:solidFill>
                <a:srgbClr val="595959"/>
              </a:solidFill>
              <a:latin typeface="Century Gothic" panose="020B0502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1041191-44DC-4B8D-9D6E-639EE3E568F8}"/>
              </a:ext>
            </a:extLst>
          </p:cNvPr>
          <p:cNvSpPr>
            <a:spLocks noGrp="1"/>
          </p:cNvSpPr>
          <p:nvPr>
            <p:ph type="title"/>
          </p:nvPr>
        </p:nvSpPr>
        <p:spPr>
          <a:xfrm>
            <a:off x="457200" y="0"/>
            <a:ext cx="8229600" cy="1066800"/>
          </a:xfrm>
        </p:spPr>
        <p:txBody>
          <a:bodyPr/>
          <a:lstStyle/>
          <a:p>
            <a:pPr eaLnBrk="1" fontAlgn="auto" hangingPunct="1">
              <a:spcAft>
                <a:spcPts val="0"/>
              </a:spcAft>
              <a:defRPr/>
            </a:pPr>
            <a:r>
              <a:rPr lang="en-US" altLang="en-US" b="1" dirty="0"/>
              <a:t>Ordering of Society</a:t>
            </a:r>
          </a:p>
        </p:txBody>
      </p:sp>
      <p:sp>
        <p:nvSpPr>
          <p:cNvPr id="58371" name="Content Placeholder 2">
            <a:extLst>
              <a:ext uri="{FF2B5EF4-FFF2-40B4-BE49-F238E27FC236}">
                <a16:creationId xmlns:a16="http://schemas.microsoft.com/office/drawing/2014/main" id="{E4866D7F-B2C6-48F3-B1DB-0CFFBB9E4B81}"/>
              </a:ext>
            </a:extLst>
          </p:cNvPr>
          <p:cNvSpPr>
            <a:spLocks noGrp="1"/>
          </p:cNvSpPr>
          <p:nvPr>
            <p:ph idx="1"/>
          </p:nvPr>
        </p:nvSpPr>
        <p:spPr>
          <a:xfrm>
            <a:off x="381000" y="1828800"/>
            <a:ext cx="8382000" cy="4495800"/>
          </a:xfrm>
        </p:spPr>
        <p:txBody>
          <a:bodyPr/>
          <a:lstStyle/>
          <a:p>
            <a:pPr eaLnBrk="1" hangingPunct="1"/>
            <a:r>
              <a:rPr lang="en-US" altLang="en-US"/>
              <a:t>Concepts that have proven useful in ordering things easily achieve such authority over us that we forget their earthly origins and accept them as unalterable givens.                                  </a:t>
            </a:r>
            <a:r>
              <a:rPr lang="en-US" altLang="en-US" i="1"/>
              <a:t>Albert Einstein</a:t>
            </a:r>
          </a:p>
          <a:p>
            <a:pPr eaLnBrk="1" hangingPunct="1"/>
            <a:endParaRPr lang="en-US" altLang="en-US"/>
          </a:p>
          <a:p>
            <a:pPr eaLnBrk="1" hangingPunct="1"/>
            <a:r>
              <a:rPr lang="en-US" altLang="en-US"/>
              <a:t>A long habit of not thinking a thing wrong, gives it a superficial appearance of being right. 							</a:t>
            </a:r>
            <a:r>
              <a:rPr lang="en-US" altLang="en-US" i="1"/>
              <a:t>Thomas Paine</a:t>
            </a:r>
          </a:p>
        </p:txBody>
      </p:sp>
      <p:sp>
        <p:nvSpPr>
          <p:cNvPr id="2" name="Slide Number Placeholder 1">
            <a:extLst>
              <a:ext uri="{FF2B5EF4-FFF2-40B4-BE49-F238E27FC236}">
                <a16:creationId xmlns:a16="http://schemas.microsoft.com/office/drawing/2014/main" id="{4A7D91E4-3DFC-4F5B-ADF9-8C7AD6FB892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2F1FF-B2F0-460A-8BA0-BB65FE80C47C}" type="slidenum">
              <a:rPr lang="en-US" altLang="en-US">
                <a:solidFill>
                  <a:srgbClr val="595959"/>
                </a:solidFill>
                <a:latin typeface="Century Gothic" panose="020B0502020202020204" pitchFamily="34" charset="0"/>
              </a:rPr>
              <a:pPr eaLnBrk="1" hangingPunct="1"/>
              <a:t>16</a:t>
            </a:fld>
            <a:endParaRPr lang="en-US" altLang="en-US">
              <a:solidFill>
                <a:srgbClr val="595959"/>
              </a:solidFill>
              <a:latin typeface="Century Gothic" panose="020B0502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CC961FB-6CC8-41FC-A9B8-98B01C34D5B1}"/>
              </a:ext>
            </a:extLst>
          </p:cNvPr>
          <p:cNvSpPr>
            <a:spLocks noGrp="1"/>
          </p:cNvSpPr>
          <p:nvPr>
            <p:ph type="title"/>
          </p:nvPr>
        </p:nvSpPr>
        <p:spPr>
          <a:xfrm>
            <a:off x="457200" y="0"/>
            <a:ext cx="8229600" cy="1143000"/>
          </a:xfrm>
        </p:spPr>
        <p:txBody>
          <a:bodyPr/>
          <a:lstStyle/>
          <a:p>
            <a:pPr eaLnBrk="1" fontAlgn="auto" hangingPunct="1">
              <a:spcAft>
                <a:spcPts val="0"/>
              </a:spcAft>
              <a:defRPr/>
            </a:pPr>
            <a:r>
              <a:rPr lang="en-US" altLang="en-US" b="1" dirty="0"/>
              <a:t>Sexism, Racism, Classism </a:t>
            </a:r>
          </a:p>
        </p:txBody>
      </p:sp>
      <p:sp>
        <p:nvSpPr>
          <p:cNvPr id="59395" name="Content Placeholder 2">
            <a:extLst>
              <a:ext uri="{FF2B5EF4-FFF2-40B4-BE49-F238E27FC236}">
                <a16:creationId xmlns:a16="http://schemas.microsoft.com/office/drawing/2014/main" id="{8E19EC8F-614A-4BEA-B50E-8580D962FF17}"/>
              </a:ext>
            </a:extLst>
          </p:cNvPr>
          <p:cNvSpPr>
            <a:spLocks noGrp="1"/>
          </p:cNvSpPr>
          <p:nvPr>
            <p:ph idx="1"/>
          </p:nvPr>
        </p:nvSpPr>
        <p:spPr>
          <a:xfrm>
            <a:off x="457200" y="1493838"/>
            <a:ext cx="8229600" cy="4754562"/>
          </a:xfrm>
        </p:spPr>
        <p:txBody>
          <a:bodyPr/>
          <a:lstStyle/>
          <a:p>
            <a:pPr eaLnBrk="1" hangingPunct="1"/>
            <a:r>
              <a:rPr lang="en-US" altLang="en-US"/>
              <a:t>How do we learn these beliefs, attitudes and behaviors? </a:t>
            </a:r>
          </a:p>
          <a:p>
            <a:pPr eaLnBrk="1" hangingPunct="1"/>
            <a:r>
              <a:rPr lang="en-US" altLang="en-US"/>
              <a:t>Like a fish in the water. When does a fish know he is not in the water? </a:t>
            </a:r>
          </a:p>
          <a:p>
            <a:pPr eaLnBrk="1" hangingPunct="1"/>
            <a:r>
              <a:rPr lang="en-US" altLang="en-US"/>
              <a:t>If we grow up in a certain context that teaches us sexism, are we aware of it? Racism? Classism? Homophobia? </a:t>
            </a:r>
          </a:p>
          <a:p>
            <a:pPr eaLnBrk="1" hangingPunct="1"/>
            <a:r>
              <a:rPr lang="en-US" altLang="en-US"/>
              <a:t>How do we become aware that we may have been taught a certain bias about the world around us? What do we do? </a:t>
            </a:r>
          </a:p>
        </p:txBody>
      </p:sp>
      <p:sp>
        <p:nvSpPr>
          <p:cNvPr id="2" name="Slide Number Placeholder 1">
            <a:extLst>
              <a:ext uri="{FF2B5EF4-FFF2-40B4-BE49-F238E27FC236}">
                <a16:creationId xmlns:a16="http://schemas.microsoft.com/office/drawing/2014/main" id="{B13EBF20-D19F-4AEB-BAC3-45E38A61036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40FD9E-29BD-40D2-918E-38099E34CEBE}" type="slidenum">
              <a:rPr lang="en-US" altLang="en-US">
                <a:solidFill>
                  <a:srgbClr val="595959"/>
                </a:solidFill>
                <a:latin typeface="Century Gothic" panose="020B0502020202020204" pitchFamily="34" charset="0"/>
              </a:rPr>
              <a:pPr eaLnBrk="1" hangingPunct="1"/>
              <a:t>17</a:t>
            </a:fld>
            <a:endParaRPr lang="en-US" altLang="en-US">
              <a:solidFill>
                <a:srgbClr val="595959"/>
              </a:solidFill>
              <a:latin typeface="Century Gothic" panose="020B0502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1341-42C7-4638-B937-5602EDB87807}"/>
              </a:ext>
            </a:extLst>
          </p:cNvPr>
          <p:cNvSpPr>
            <a:spLocks noGrp="1"/>
          </p:cNvSpPr>
          <p:nvPr>
            <p:ph type="title"/>
          </p:nvPr>
        </p:nvSpPr>
        <p:spPr>
          <a:xfrm>
            <a:off x="533400" y="2362200"/>
            <a:ext cx="8229600" cy="1600200"/>
          </a:xfrm>
        </p:spPr>
        <p:txBody>
          <a:bodyPr>
            <a:normAutofit fontScale="90000"/>
          </a:bodyPr>
          <a:lstStyle/>
          <a:p>
            <a:pPr eaLnBrk="1" fontAlgn="auto" hangingPunct="1">
              <a:spcAft>
                <a:spcPts val="0"/>
              </a:spcAft>
              <a:defRPr/>
            </a:pPr>
            <a:r>
              <a:rPr lang="en-US" b="1" dirty="0"/>
              <a:t>Visiting a House </a:t>
            </a:r>
            <a:br>
              <a:rPr lang="en-US" b="1" dirty="0"/>
            </a:br>
            <a:r>
              <a:rPr lang="en-US" b="1" dirty="0"/>
              <a:t>on the Other Side of Town</a:t>
            </a:r>
          </a:p>
        </p:txBody>
      </p:sp>
      <p:sp>
        <p:nvSpPr>
          <p:cNvPr id="3" name="Slide Number Placeholder 2">
            <a:extLst>
              <a:ext uri="{FF2B5EF4-FFF2-40B4-BE49-F238E27FC236}">
                <a16:creationId xmlns:a16="http://schemas.microsoft.com/office/drawing/2014/main" id="{2E20054D-9D54-4EB2-B330-57F17862179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258CF4-5BB8-494B-B969-DD88D8808A5B}" type="slidenum">
              <a:rPr lang="en-US" altLang="en-US">
                <a:solidFill>
                  <a:srgbClr val="595959"/>
                </a:solidFill>
                <a:latin typeface="Century Gothic" panose="020B0502020202020204" pitchFamily="34" charset="0"/>
              </a:rPr>
              <a:pPr eaLnBrk="1" hangingPunct="1"/>
              <a:t>18</a:t>
            </a:fld>
            <a:endParaRPr lang="en-US" altLang="en-US">
              <a:solidFill>
                <a:srgbClr val="595959"/>
              </a:solidFill>
              <a:latin typeface="Century Gothic" panose="020B0502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FDD9-B1E6-4715-95D4-C640F3ED167C}"/>
              </a:ext>
            </a:extLst>
          </p:cNvPr>
          <p:cNvSpPr>
            <a:spLocks noGrp="1"/>
          </p:cNvSpPr>
          <p:nvPr>
            <p:ph type="title"/>
          </p:nvPr>
        </p:nvSpPr>
        <p:spPr/>
        <p:txBody>
          <a:bodyPr/>
          <a:lstStyle/>
          <a:p>
            <a:pPr eaLnBrk="1" fontAlgn="auto" hangingPunct="1">
              <a:spcAft>
                <a:spcPts val="0"/>
              </a:spcAft>
              <a:defRPr/>
            </a:pPr>
            <a:r>
              <a:rPr lang="en-US" sz="4400" dirty="0"/>
              <a:t>“To a worm in horseradish, the world is horseradish.” </a:t>
            </a:r>
            <a:r>
              <a:rPr lang="en-US" sz="2400" dirty="0"/>
              <a:t>Russian proverb</a:t>
            </a:r>
          </a:p>
        </p:txBody>
      </p:sp>
      <p:sp>
        <p:nvSpPr>
          <p:cNvPr id="61443" name="Content Placeholder 2">
            <a:extLst>
              <a:ext uri="{FF2B5EF4-FFF2-40B4-BE49-F238E27FC236}">
                <a16:creationId xmlns:a16="http://schemas.microsoft.com/office/drawing/2014/main" id="{48CA3166-C2F9-422E-B8C6-499349794A31}"/>
              </a:ext>
            </a:extLst>
          </p:cNvPr>
          <p:cNvSpPr>
            <a:spLocks noGrp="1"/>
          </p:cNvSpPr>
          <p:nvPr>
            <p:ph idx="1"/>
          </p:nvPr>
        </p:nvSpPr>
        <p:spPr>
          <a:xfrm>
            <a:off x="457200" y="2209800"/>
            <a:ext cx="8229600" cy="3916363"/>
          </a:xfrm>
        </p:spPr>
        <p:txBody>
          <a:bodyPr/>
          <a:lstStyle/>
          <a:p>
            <a:pPr eaLnBrk="1" hangingPunct="1"/>
            <a:r>
              <a:rPr lang="en-US" altLang="en-US"/>
              <a:t>Context defines our worldview</a:t>
            </a:r>
          </a:p>
          <a:p>
            <a:pPr eaLnBrk="1" hangingPunct="1"/>
            <a:r>
              <a:rPr lang="en-US" altLang="en-US"/>
              <a:t>Context: 814 Pruitt St. Bolivar, Tennessee</a:t>
            </a:r>
          </a:p>
          <a:p>
            <a:pPr eaLnBrk="1" hangingPunct="1"/>
            <a:r>
              <a:rPr lang="en-US" altLang="en-US"/>
              <a:t>Establishes a worldview with a certain already-held bias about how the world looks and the roles people play. </a:t>
            </a:r>
          </a:p>
          <a:p>
            <a:pPr eaLnBrk="1" hangingPunct="1"/>
            <a:r>
              <a:rPr lang="en-US" altLang="en-US"/>
              <a:t>How many people grew up in a place similar to an “814 Pruitt St”?  </a:t>
            </a:r>
          </a:p>
        </p:txBody>
      </p:sp>
      <p:sp>
        <p:nvSpPr>
          <p:cNvPr id="3" name="Slide Number Placeholder 2">
            <a:extLst>
              <a:ext uri="{FF2B5EF4-FFF2-40B4-BE49-F238E27FC236}">
                <a16:creationId xmlns:a16="http://schemas.microsoft.com/office/drawing/2014/main" id="{0A40907A-7D30-4F18-A1E1-345C24B36AF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0A547E-D752-49A2-B901-2F10DB1E5F88}" type="slidenum">
              <a:rPr lang="en-US" altLang="en-US">
                <a:solidFill>
                  <a:srgbClr val="595959"/>
                </a:solidFill>
                <a:latin typeface="Century Gothic" panose="020B0502020202020204" pitchFamily="34" charset="0"/>
              </a:rPr>
              <a:pPr eaLnBrk="1" hangingPunct="1"/>
              <a:t>19</a:t>
            </a:fld>
            <a:endParaRPr lang="en-US" altLang="en-US">
              <a:solidFill>
                <a:srgbClr val="595959"/>
              </a:solidFill>
              <a:latin typeface="Century Gothic" panose="020B0502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CAFEC3-EAF8-4FA3-ACB3-97BA0FE0286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FC8204-AC34-43FE-B02D-86F2732F93A3}" type="slidenum">
              <a:rPr lang="en-US" altLang="en-US">
                <a:solidFill>
                  <a:srgbClr val="595959"/>
                </a:solidFill>
                <a:latin typeface="Century Gothic" panose="020B0502020202020204" pitchFamily="34" charset="0"/>
              </a:rPr>
              <a:pPr eaLnBrk="1" hangingPunct="1"/>
              <a:t>2</a:t>
            </a:fld>
            <a:endParaRPr lang="en-US" altLang="en-US">
              <a:solidFill>
                <a:srgbClr val="595959"/>
              </a:solidFill>
              <a:latin typeface="Century Gothic" panose="020B0502020202020204" pitchFamily="34" charset="0"/>
            </a:endParaRPr>
          </a:p>
        </p:txBody>
      </p:sp>
      <p:sp>
        <p:nvSpPr>
          <p:cNvPr id="21507" name="Rectangle 3">
            <a:extLst>
              <a:ext uri="{FF2B5EF4-FFF2-40B4-BE49-F238E27FC236}">
                <a16:creationId xmlns:a16="http://schemas.microsoft.com/office/drawing/2014/main" id="{4440483B-EE47-4463-9461-D858C0A60299}"/>
              </a:ext>
            </a:extLst>
          </p:cNvPr>
          <p:cNvSpPr>
            <a:spLocks noGrp="1" noChangeArrowheads="1"/>
          </p:cNvSpPr>
          <p:nvPr>
            <p:ph type="subTitle" idx="1"/>
          </p:nvPr>
        </p:nvSpPr>
        <p:spPr>
          <a:xfrm>
            <a:off x="1371600" y="4800600"/>
            <a:ext cx="6400800" cy="1676400"/>
          </a:xfrm>
        </p:spPr>
        <p:txBody>
          <a:bodyPr rtlCol="0"/>
          <a:lstStyle/>
          <a:p>
            <a:pPr eaLnBrk="1" fontAlgn="auto" hangingPunct="1">
              <a:lnSpc>
                <a:spcPct val="80000"/>
              </a:lnSpc>
              <a:spcAft>
                <a:spcPts val="0"/>
              </a:spcAft>
              <a:defRPr/>
            </a:pPr>
            <a:endParaRPr lang="en-US" altLang="zh-CN" sz="2000" b="1" dirty="0"/>
          </a:p>
          <a:p>
            <a:pPr eaLnBrk="1" fontAlgn="auto" hangingPunct="1">
              <a:lnSpc>
                <a:spcPct val="80000"/>
              </a:lnSpc>
              <a:spcAft>
                <a:spcPts val="0"/>
              </a:spcAft>
              <a:defRPr/>
            </a:pPr>
            <a:endParaRPr lang="en-US" sz="2000" b="1" dirty="0">
              <a:ea typeface="宋体" pitchFamily="2" charset="-122"/>
            </a:endParaRPr>
          </a:p>
          <a:p>
            <a:pPr eaLnBrk="1" fontAlgn="auto" hangingPunct="1">
              <a:lnSpc>
                <a:spcPct val="80000"/>
              </a:lnSpc>
              <a:spcAft>
                <a:spcPts val="0"/>
              </a:spcAft>
              <a:defRPr/>
            </a:pPr>
            <a:r>
              <a:rPr lang="en-US" sz="2000" b="1" dirty="0">
                <a:ea typeface="宋体" pitchFamily="2" charset="-122"/>
              </a:rPr>
              <a:t>Dr. Johnny Lake </a:t>
            </a:r>
            <a:endParaRPr lang="en-US" altLang="zh-CN" sz="2000" b="1" dirty="0"/>
          </a:p>
          <a:p>
            <a:pPr eaLnBrk="1" fontAlgn="auto" hangingPunct="1">
              <a:lnSpc>
                <a:spcPct val="80000"/>
              </a:lnSpc>
              <a:spcAft>
                <a:spcPts val="0"/>
              </a:spcAft>
              <a:defRPr/>
            </a:pPr>
            <a:r>
              <a:rPr lang="en-US" altLang="zh-CN" sz="2000" b="1" dirty="0"/>
              <a:t>April 24, 2014 </a:t>
            </a:r>
          </a:p>
          <a:p>
            <a:pPr eaLnBrk="1" fontAlgn="auto" hangingPunct="1">
              <a:lnSpc>
                <a:spcPct val="80000"/>
              </a:lnSpc>
              <a:spcAft>
                <a:spcPts val="0"/>
              </a:spcAft>
              <a:defRPr/>
            </a:pPr>
            <a:r>
              <a:rPr lang="en-US" sz="2000" b="1" dirty="0">
                <a:ea typeface="宋体" pitchFamily="2" charset="-122"/>
              </a:rPr>
              <a:t>Eugene, OR   </a:t>
            </a:r>
          </a:p>
          <a:p>
            <a:pPr eaLnBrk="1" fontAlgn="auto" hangingPunct="1">
              <a:lnSpc>
                <a:spcPct val="80000"/>
              </a:lnSpc>
              <a:spcAft>
                <a:spcPts val="0"/>
              </a:spcAft>
              <a:defRPr/>
            </a:pPr>
            <a:endParaRPr lang="en-US" sz="2000" b="1" dirty="0"/>
          </a:p>
        </p:txBody>
      </p:sp>
      <p:pic>
        <p:nvPicPr>
          <p:cNvPr id="4100" name="Picture 8" descr="photo of a row of houses">
            <a:extLst>
              <a:ext uri="{FF2B5EF4-FFF2-40B4-BE49-F238E27FC236}">
                <a16:creationId xmlns:a16="http://schemas.microsoft.com/office/drawing/2014/main" id="{8BFE8ACF-8BCB-48DA-BDB1-42F37EA5BD12}"/>
              </a:ext>
            </a:extLst>
          </p:cNvPr>
          <p:cNvPicPr>
            <a:picLocks noChangeAspect="1" noChangeArrowheads="1"/>
          </p:cNvPicPr>
          <p:nvPr/>
        </p:nvPicPr>
        <p:blipFill>
          <a:blip r:embed="rId2"/>
          <a:srcRect/>
          <a:stretch>
            <a:fillRect/>
          </a:stretch>
        </p:blipFill>
        <p:spPr bwMode="auto">
          <a:xfrm>
            <a:off x="1981200" y="1981200"/>
            <a:ext cx="5429250" cy="3409950"/>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506" name="Rectangle 2">
            <a:extLst>
              <a:ext uri="{FF2B5EF4-FFF2-40B4-BE49-F238E27FC236}">
                <a16:creationId xmlns:a16="http://schemas.microsoft.com/office/drawing/2014/main" id="{19BE8240-376D-46EC-B5F8-86BE83176587}"/>
              </a:ext>
            </a:extLst>
          </p:cNvPr>
          <p:cNvSpPr>
            <a:spLocks noGrp="1" noChangeArrowheads="1"/>
          </p:cNvSpPr>
          <p:nvPr>
            <p:ph type="ctrTitle"/>
          </p:nvPr>
        </p:nvSpPr>
        <p:spPr>
          <a:xfrm>
            <a:off x="0" y="152400"/>
            <a:ext cx="9144000" cy="1600200"/>
          </a:xfrm>
        </p:spPr>
        <p:txBody>
          <a:bodyPr>
            <a:normAutofit fontScale="90000"/>
          </a:bodyPr>
          <a:lstStyle/>
          <a:p>
            <a:pPr eaLnBrk="1" fontAlgn="auto" hangingPunct="1">
              <a:spcAft>
                <a:spcPts val="0"/>
              </a:spcAft>
              <a:defRPr/>
            </a:pPr>
            <a:br>
              <a:rPr lang="en-US" altLang="zh-CN" sz="3200" b="1" dirty="0"/>
            </a:br>
            <a:br>
              <a:rPr lang="en-US" altLang="zh-CN" sz="3200" b="1" dirty="0"/>
            </a:br>
            <a:r>
              <a:rPr lang="en-US" altLang="zh-CN" sz="4000" b="1" i="1" dirty="0"/>
              <a:t>Visiting a House on the </a:t>
            </a:r>
            <a:br>
              <a:rPr lang="en-US" altLang="zh-CN" sz="4000" b="1" i="1" dirty="0"/>
            </a:br>
            <a:r>
              <a:rPr lang="en-US" altLang="zh-CN" sz="4000" b="1" i="1" dirty="0"/>
              <a:t>Other Side of Town</a:t>
            </a:r>
            <a:br>
              <a:rPr lang="en-US" sz="3200" b="1" dirty="0"/>
            </a:br>
            <a:r>
              <a:rPr lang="en-US" altLang="zh-CN" sz="2400" b="1" dirty="0"/>
              <a:t> </a:t>
            </a:r>
            <a:endParaRPr lang="en-US" sz="2400" b="1" dirty="0">
              <a:latin typeface="Comic Sans MS"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9AEB5-B26D-4798-A901-A4F68FC4AA2D}"/>
              </a:ext>
            </a:extLst>
          </p:cNvPr>
          <p:cNvSpPr>
            <a:spLocks noGrp="1"/>
          </p:cNvSpPr>
          <p:nvPr>
            <p:ph type="title"/>
          </p:nvPr>
        </p:nvSpPr>
        <p:spPr>
          <a:xfrm>
            <a:off x="457200" y="304800"/>
            <a:ext cx="8229600" cy="1600200"/>
          </a:xfrm>
        </p:spPr>
        <p:txBody>
          <a:bodyPr>
            <a:normAutofit fontScale="90000"/>
          </a:bodyPr>
          <a:lstStyle/>
          <a:p>
            <a:pPr eaLnBrk="1" fontAlgn="auto" hangingPunct="1">
              <a:spcAft>
                <a:spcPts val="0"/>
              </a:spcAft>
              <a:defRPr/>
            </a:pPr>
            <a:r>
              <a:rPr lang="en-US" b="1" dirty="0"/>
              <a:t>Context: Visiting a House on the Other Side of Town</a:t>
            </a:r>
          </a:p>
        </p:txBody>
      </p:sp>
      <p:sp>
        <p:nvSpPr>
          <p:cNvPr id="62467" name="Content Placeholder 2">
            <a:extLst>
              <a:ext uri="{FF2B5EF4-FFF2-40B4-BE49-F238E27FC236}">
                <a16:creationId xmlns:a16="http://schemas.microsoft.com/office/drawing/2014/main" id="{0455BA6E-5C53-4BEA-91F6-2D6FAADEC7CF}"/>
              </a:ext>
            </a:extLst>
          </p:cNvPr>
          <p:cNvSpPr>
            <a:spLocks noGrp="1"/>
          </p:cNvSpPr>
          <p:nvPr>
            <p:ph idx="1"/>
          </p:nvPr>
        </p:nvSpPr>
        <p:spPr>
          <a:xfrm>
            <a:off x="457200" y="2057400"/>
            <a:ext cx="8229600" cy="4068763"/>
          </a:xfrm>
        </p:spPr>
        <p:txBody>
          <a:bodyPr/>
          <a:lstStyle/>
          <a:p>
            <a:pPr eaLnBrk="1" hangingPunct="1"/>
            <a:r>
              <a:rPr lang="en-US" altLang="en-US"/>
              <a:t>What do you already know about the other side of town? What have you heard?  Who do you know who lives there?  How often do you go there? </a:t>
            </a:r>
          </a:p>
          <a:p>
            <a:pPr eaLnBrk="1" hangingPunct="1"/>
            <a:r>
              <a:rPr lang="en-US" altLang="en-US"/>
              <a:t>What is the general view of the other side of town? What do the newspapers and television report? What are the expectations of people from there? Do you want to live there? </a:t>
            </a:r>
          </a:p>
        </p:txBody>
      </p:sp>
      <p:sp>
        <p:nvSpPr>
          <p:cNvPr id="3" name="Slide Number Placeholder 2">
            <a:extLst>
              <a:ext uri="{FF2B5EF4-FFF2-40B4-BE49-F238E27FC236}">
                <a16:creationId xmlns:a16="http://schemas.microsoft.com/office/drawing/2014/main" id="{A227E9CF-D2B2-4EA1-8A71-0A82C96EF0D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451F6E-A2A7-4550-B8B9-9F4FF0EE8AE0}" type="slidenum">
              <a:rPr lang="en-US" altLang="en-US">
                <a:solidFill>
                  <a:srgbClr val="595959"/>
                </a:solidFill>
                <a:latin typeface="Century Gothic" panose="020B0502020202020204" pitchFamily="34" charset="0"/>
              </a:rPr>
              <a:pPr eaLnBrk="1" hangingPunct="1"/>
              <a:t>20</a:t>
            </a:fld>
            <a:endParaRPr lang="en-US" altLang="en-US">
              <a:solidFill>
                <a:srgbClr val="595959"/>
              </a:solidFill>
              <a:latin typeface="Century Gothic" panose="020B0502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3224C93-6FF4-4B90-9DC6-1DDD0B571372}"/>
              </a:ext>
            </a:extLst>
          </p:cNvPr>
          <p:cNvSpPr>
            <a:spLocks noGrp="1"/>
          </p:cNvSpPr>
          <p:nvPr>
            <p:ph type="title"/>
          </p:nvPr>
        </p:nvSpPr>
        <p:spPr>
          <a:xfrm>
            <a:off x="533400" y="2438400"/>
            <a:ext cx="8229600" cy="1143000"/>
          </a:xfrm>
        </p:spPr>
        <p:txBody>
          <a:bodyPr/>
          <a:lstStyle/>
          <a:p>
            <a:pPr eaLnBrk="1" fontAlgn="auto" hangingPunct="1">
              <a:spcAft>
                <a:spcPts val="0"/>
              </a:spcAft>
              <a:defRPr/>
            </a:pPr>
            <a:r>
              <a:rPr lang="en-US" altLang="en-US" b="1" dirty="0"/>
              <a:t>STEREOTYPES</a:t>
            </a:r>
          </a:p>
        </p:txBody>
      </p:sp>
      <p:sp>
        <p:nvSpPr>
          <p:cNvPr id="2" name="Slide Number Placeholder 1">
            <a:extLst>
              <a:ext uri="{FF2B5EF4-FFF2-40B4-BE49-F238E27FC236}">
                <a16:creationId xmlns:a16="http://schemas.microsoft.com/office/drawing/2014/main" id="{AF25BF80-3ECE-42C6-BE3B-4C0CE240C16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F77D49-99D2-45A9-A086-67869562D07C}" type="slidenum">
              <a:rPr lang="en-US" altLang="en-US">
                <a:solidFill>
                  <a:srgbClr val="595959"/>
                </a:solidFill>
                <a:latin typeface="Century Gothic" panose="020B0502020202020204" pitchFamily="34" charset="0"/>
              </a:rPr>
              <a:pPr eaLnBrk="1" hangingPunct="1"/>
              <a:t>21</a:t>
            </a:fld>
            <a:endParaRPr lang="en-US" altLang="en-US">
              <a:solidFill>
                <a:srgbClr val="595959"/>
              </a:solidFill>
              <a:latin typeface="Century Gothic" panose="020B0502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201936A-604D-4F68-A8D5-79C357BB4629}"/>
              </a:ext>
            </a:extLst>
          </p:cNvPr>
          <p:cNvSpPr>
            <a:spLocks noGrp="1"/>
          </p:cNvSpPr>
          <p:nvPr>
            <p:ph type="title"/>
          </p:nvPr>
        </p:nvSpPr>
        <p:spPr/>
        <p:txBody>
          <a:bodyPr/>
          <a:lstStyle/>
          <a:p>
            <a:pPr eaLnBrk="1" fontAlgn="auto" hangingPunct="1">
              <a:spcAft>
                <a:spcPts val="0"/>
              </a:spcAft>
              <a:defRPr/>
            </a:pPr>
            <a:r>
              <a:rPr lang="en-US" altLang="en-US" b="1" dirty="0"/>
              <a:t>Never Make Assumptions</a:t>
            </a:r>
          </a:p>
        </p:txBody>
      </p:sp>
      <p:pic>
        <p:nvPicPr>
          <p:cNvPr id="64515" name="Picture 2" descr="comic strip that reads &quot;never make assumptions&quot;">
            <a:extLst>
              <a:ext uri="{FF2B5EF4-FFF2-40B4-BE49-F238E27FC236}">
                <a16:creationId xmlns:a16="http://schemas.microsoft.com/office/drawing/2014/main" id="{D30B0170-7D9C-4D38-BD06-9EDC27CE8D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19400" y="1905000"/>
            <a:ext cx="3443288" cy="4525963"/>
          </a:xfrm>
        </p:spPr>
      </p:pic>
      <p:sp>
        <p:nvSpPr>
          <p:cNvPr id="2" name="Slide Number Placeholder 1">
            <a:extLst>
              <a:ext uri="{FF2B5EF4-FFF2-40B4-BE49-F238E27FC236}">
                <a16:creationId xmlns:a16="http://schemas.microsoft.com/office/drawing/2014/main" id="{06CB201A-6C7A-468A-9BE8-50C554D2995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152EFC-8820-416E-AD1E-E939315DDDB6}" type="slidenum">
              <a:rPr lang="en-US" altLang="en-US">
                <a:solidFill>
                  <a:srgbClr val="595959"/>
                </a:solidFill>
                <a:latin typeface="Century Gothic" panose="020B0502020202020204" pitchFamily="34" charset="0"/>
              </a:rPr>
              <a:pPr eaLnBrk="1" hangingPunct="1"/>
              <a:t>22</a:t>
            </a:fld>
            <a:endParaRPr lang="en-US" altLang="en-US">
              <a:solidFill>
                <a:srgbClr val="595959"/>
              </a:solidFill>
              <a:latin typeface="Century Gothic" panose="020B0502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8CF5324-E7B9-4396-B24A-F819DC3B1F4E}"/>
              </a:ext>
            </a:extLst>
          </p:cNvPr>
          <p:cNvSpPr>
            <a:spLocks noGrp="1" noChangeArrowheads="1"/>
          </p:cNvSpPr>
          <p:nvPr>
            <p:ph type="title"/>
          </p:nvPr>
        </p:nvSpPr>
        <p:spPr>
          <a:xfrm>
            <a:off x="457200" y="228600"/>
            <a:ext cx="8229600" cy="1143000"/>
          </a:xfrm>
        </p:spPr>
        <p:txBody>
          <a:bodyPr/>
          <a:lstStyle/>
          <a:p>
            <a:pPr eaLnBrk="1" fontAlgn="auto" hangingPunct="1">
              <a:spcAft>
                <a:spcPts val="0"/>
              </a:spcAft>
              <a:defRPr/>
            </a:pPr>
            <a:r>
              <a:rPr lang="en-US" altLang="en-US" b="1" dirty="0"/>
              <a:t>Making Assumptions</a:t>
            </a:r>
          </a:p>
        </p:txBody>
      </p:sp>
      <p:sp>
        <p:nvSpPr>
          <p:cNvPr id="65539" name="Rectangle 3">
            <a:extLst>
              <a:ext uri="{FF2B5EF4-FFF2-40B4-BE49-F238E27FC236}">
                <a16:creationId xmlns:a16="http://schemas.microsoft.com/office/drawing/2014/main" id="{95DA1E53-EA3C-492F-A362-C6B6F27FC2A2}"/>
              </a:ext>
            </a:extLst>
          </p:cNvPr>
          <p:cNvSpPr>
            <a:spLocks noGrp="1" noChangeArrowheads="1"/>
          </p:cNvSpPr>
          <p:nvPr>
            <p:ph idx="1"/>
          </p:nvPr>
        </p:nvSpPr>
        <p:spPr>
          <a:xfrm>
            <a:off x="304800" y="1752600"/>
            <a:ext cx="8229600" cy="4267200"/>
          </a:xfrm>
        </p:spPr>
        <p:txBody>
          <a:bodyPr/>
          <a:lstStyle/>
          <a:p>
            <a:pPr eaLnBrk="1" hangingPunct="1">
              <a:lnSpc>
                <a:spcPct val="90000"/>
              </a:lnSpc>
            </a:pPr>
            <a:r>
              <a:rPr lang="en-US" altLang="en-US"/>
              <a:t>We know this is true, but we often lose sight of this reality in communicating.  We overlook the fact that we all make assumptions and carry certain</a:t>
            </a:r>
            <a:r>
              <a:rPr lang="en-US" altLang="en-US" b="1" i="1"/>
              <a:t> stereotypes</a:t>
            </a:r>
            <a:r>
              <a:rPr lang="en-US" altLang="en-US"/>
              <a:t> about others.  These ideas about others are formed long before we meet them or speak to them.  In fact these ideas about others start operating the moment they enter the room. </a:t>
            </a:r>
          </a:p>
          <a:p>
            <a:pPr eaLnBrk="1" hangingPunct="1">
              <a:lnSpc>
                <a:spcPct val="90000"/>
              </a:lnSpc>
            </a:pPr>
            <a:r>
              <a:rPr lang="en-US" altLang="en-US"/>
              <a:t>Define Stereotype. </a:t>
            </a:r>
          </a:p>
          <a:p>
            <a:pPr eaLnBrk="1" hangingPunct="1">
              <a:lnSpc>
                <a:spcPct val="90000"/>
              </a:lnSpc>
            </a:pPr>
            <a:endParaRPr lang="en-US" altLang="en-US"/>
          </a:p>
        </p:txBody>
      </p:sp>
      <p:sp>
        <p:nvSpPr>
          <p:cNvPr id="2" name="Slide Number Placeholder 1">
            <a:extLst>
              <a:ext uri="{FF2B5EF4-FFF2-40B4-BE49-F238E27FC236}">
                <a16:creationId xmlns:a16="http://schemas.microsoft.com/office/drawing/2014/main" id="{7D9F8B4E-C656-47D4-8D03-0AF8F61162A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439697-B0F0-4E29-8F7C-66DA43DEA932}" type="slidenum">
              <a:rPr lang="en-US" altLang="en-US">
                <a:solidFill>
                  <a:srgbClr val="595959"/>
                </a:solidFill>
                <a:latin typeface="Century Gothic" panose="020B0502020202020204" pitchFamily="34" charset="0"/>
              </a:rPr>
              <a:pPr eaLnBrk="1" hangingPunct="1"/>
              <a:t>23</a:t>
            </a:fld>
            <a:endParaRPr lang="en-US" altLang="en-US">
              <a:solidFill>
                <a:srgbClr val="595959"/>
              </a:solidFill>
              <a:latin typeface="Century Gothic" panose="020B0502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47B827B-0988-47F7-B7B3-4A200A04F4B5}"/>
              </a:ext>
            </a:extLst>
          </p:cNvPr>
          <p:cNvSpPr>
            <a:spLocks noGrp="1" noChangeArrowheads="1"/>
          </p:cNvSpPr>
          <p:nvPr>
            <p:ph type="title"/>
          </p:nvPr>
        </p:nvSpPr>
        <p:spPr>
          <a:xfrm>
            <a:off x="457200" y="304800"/>
            <a:ext cx="8229600" cy="1676400"/>
          </a:xfrm>
        </p:spPr>
        <p:txBody>
          <a:bodyPr/>
          <a:lstStyle/>
          <a:p>
            <a:pPr eaLnBrk="1" fontAlgn="auto" hangingPunct="1">
              <a:spcAft>
                <a:spcPts val="0"/>
              </a:spcAft>
              <a:defRPr/>
            </a:pPr>
            <a:r>
              <a:rPr lang="en-US" altLang="en-US" b="1" dirty="0"/>
              <a:t>Social Identity Theory (Brewer)</a:t>
            </a:r>
          </a:p>
        </p:txBody>
      </p:sp>
      <p:sp>
        <p:nvSpPr>
          <p:cNvPr id="66563" name="Rectangle 3">
            <a:extLst>
              <a:ext uri="{FF2B5EF4-FFF2-40B4-BE49-F238E27FC236}">
                <a16:creationId xmlns:a16="http://schemas.microsoft.com/office/drawing/2014/main" id="{28166345-1E1D-4307-AF4B-761B29693915}"/>
              </a:ext>
            </a:extLst>
          </p:cNvPr>
          <p:cNvSpPr>
            <a:spLocks noGrp="1" noChangeArrowheads="1"/>
          </p:cNvSpPr>
          <p:nvPr>
            <p:ph idx="1"/>
          </p:nvPr>
        </p:nvSpPr>
        <p:spPr>
          <a:xfrm>
            <a:off x="457200" y="2133600"/>
            <a:ext cx="8229600" cy="3992563"/>
          </a:xfrm>
        </p:spPr>
        <p:txBody>
          <a:bodyPr/>
          <a:lstStyle/>
          <a:p>
            <a:pPr eaLnBrk="1" hangingPunct="1"/>
            <a:r>
              <a:rPr lang="en-US" altLang="en-US"/>
              <a:t>Ingroup and outgroup differentiation</a:t>
            </a:r>
          </a:p>
          <a:p>
            <a:pPr lvl="1" eaLnBrk="1" hangingPunct="1"/>
            <a:r>
              <a:rPr lang="en-US" altLang="en-US"/>
              <a:t>Adaptive categorization Process</a:t>
            </a:r>
          </a:p>
          <a:p>
            <a:pPr eaLnBrk="1" hangingPunct="1"/>
            <a:r>
              <a:rPr lang="en-US" altLang="en-US"/>
              <a:t>Maximum distinctiveness</a:t>
            </a:r>
          </a:p>
          <a:p>
            <a:pPr eaLnBrk="1" hangingPunct="1"/>
            <a:r>
              <a:rPr lang="en-US" altLang="en-US"/>
              <a:t>Associating positive qualities to ingroup and negative qualities to outgroup</a:t>
            </a:r>
          </a:p>
          <a:p>
            <a:pPr lvl="1" eaLnBrk="1" hangingPunct="1"/>
            <a:r>
              <a:rPr lang="en-US" altLang="en-US"/>
              <a:t>Maintains ingroup self-esteem</a:t>
            </a:r>
          </a:p>
          <a:p>
            <a:pPr lvl="1" eaLnBrk="1" hangingPunct="1"/>
            <a:r>
              <a:rPr lang="en-US" altLang="en-US"/>
              <a:t>Not necessarily complementary processes</a:t>
            </a:r>
          </a:p>
        </p:txBody>
      </p:sp>
      <p:sp>
        <p:nvSpPr>
          <p:cNvPr id="2" name="Slide Number Placeholder 1">
            <a:extLst>
              <a:ext uri="{FF2B5EF4-FFF2-40B4-BE49-F238E27FC236}">
                <a16:creationId xmlns:a16="http://schemas.microsoft.com/office/drawing/2014/main" id="{9954DC50-4F8F-4D68-986D-779ED161DE9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D363E95-EEAE-484F-984C-B73B67B5C8B1}" type="slidenum">
              <a:rPr lang="en-US" altLang="en-US">
                <a:solidFill>
                  <a:srgbClr val="595959"/>
                </a:solidFill>
                <a:latin typeface="Century Gothic" panose="020B0502020202020204" pitchFamily="34" charset="0"/>
              </a:rPr>
              <a:pPr eaLnBrk="1" hangingPunct="1"/>
              <a:t>24</a:t>
            </a:fld>
            <a:endParaRPr lang="en-US" altLang="en-US">
              <a:solidFill>
                <a:srgbClr val="595959"/>
              </a:solidFill>
              <a:latin typeface="Century Gothic" panose="020B050202020202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C9C31F5-3A05-4E91-BDCB-E4C49F97DFE9}"/>
              </a:ext>
            </a:extLst>
          </p:cNvPr>
          <p:cNvSpPr>
            <a:spLocks noGrp="1" noChangeArrowheads="1"/>
          </p:cNvSpPr>
          <p:nvPr>
            <p:ph type="title"/>
          </p:nvPr>
        </p:nvSpPr>
        <p:spPr>
          <a:xfrm>
            <a:off x="457200" y="228600"/>
            <a:ext cx="8229600" cy="990600"/>
          </a:xfrm>
        </p:spPr>
        <p:txBody>
          <a:bodyPr/>
          <a:lstStyle/>
          <a:p>
            <a:pPr eaLnBrk="1" fontAlgn="auto" hangingPunct="1">
              <a:spcAft>
                <a:spcPts val="0"/>
              </a:spcAft>
              <a:defRPr/>
            </a:pPr>
            <a:r>
              <a:rPr lang="en-US" altLang="en-US" b="1" dirty="0"/>
              <a:t>Stereotype</a:t>
            </a:r>
          </a:p>
        </p:txBody>
      </p:sp>
      <p:sp>
        <p:nvSpPr>
          <p:cNvPr id="67587" name="Rectangle 3">
            <a:extLst>
              <a:ext uri="{FF2B5EF4-FFF2-40B4-BE49-F238E27FC236}">
                <a16:creationId xmlns:a16="http://schemas.microsoft.com/office/drawing/2014/main" id="{5F824BAD-01AB-4446-B9AC-B0367A562E8D}"/>
              </a:ext>
            </a:extLst>
          </p:cNvPr>
          <p:cNvSpPr>
            <a:spLocks noGrp="1" noChangeArrowheads="1"/>
          </p:cNvSpPr>
          <p:nvPr>
            <p:ph idx="1"/>
          </p:nvPr>
        </p:nvSpPr>
        <p:spPr/>
        <p:txBody>
          <a:bodyPr/>
          <a:lstStyle/>
          <a:p>
            <a:pPr eaLnBrk="1" hangingPunct="1">
              <a:lnSpc>
                <a:spcPct val="90000"/>
              </a:lnSpc>
            </a:pPr>
            <a:r>
              <a:rPr lang="en-US" altLang="en-US" sz="2600"/>
              <a:t>Stereotype - Assumed characteristics on a large group of individuals whose beliefs, habits, and realities often disagree with the imposed image.</a:t>
            </a:r>
          </a:p>
          <a:p>
            <a:pPr eaLnBrk="1" hangingPunct="1">
              <a:lnSpc>
                <a:spcPct val="90000"/>
              </a:lnSpc>
            </a:pPr>
            <a:r>
              <a:rPr lang="en-US" altLang="en-US" sz="2600"/>
              <a:t>American journalist </a:t>
            </a:r>
            <a:r>
              <a:rPr lang="en-US" altLang="en-US" sz="2600">
                <a:hlinkClick r:id="rId3" tooltip="Walter Lippmann"/>
              </a:rPr>
              <a:t>Walter Lippmann</a:t>
            </a:r>
            <a:r>
              <a:rPr lang="en-US" altLang="en-US" sz="2600"/>
              <a:t> coined the metaphor, calling a stereotype a "picture in our heads" saying "Whether right or wrong, ...imagination is shaped by the pictures seen... Consequently, they lead to stereotypes that are hard to shake." (</a:t>
            </a:r>
            <a:r>
              <a:rPr lang="en-US" altLang="en-US" sz="2600">
                <a:hlinkClick r:id="rId4" tooltip="Public Opinion"/>
              </a:rPr>
              <a:t>Public Opinion</a:t>
            </a:r>
            <a:r>
              <a:rPr lang="en-US" altLang="en-US" sz="2600"/>
              <a:t>, 1922, 95-156). </a:t>
            </a:r>
          </a:p>
        </p:txBody>
      </p:sp>
      <p:sp>
        <p:nvSpPr>
          <p:cNvPr id="2" name="Slide Number Placeholder 1">
            <a:extLst>
              <a:ext uri="{FF2B5EF4-FFF2-40B4-BE49-F238E27FC236}">
                <a16:creationId xmlns:a16="http://schemas.microsoft.com/office/drawing/2014/main" id="{BDF2FD8E-F234-43F6-AC43-C763A1B2569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40980B-CB8B-45D7-A77B-5E685524A71D}" type="slidenum">
              <a:rPr lang="en-US" altLang="en-US">
                <a:solidFill>
                  <a:srgbClr val="595959"/>
                </a:solidFill>
                <a:latin typeface="Century Gothic" panose="020B0502020202020204" pitchFamily="34" charset="0"/>
              </a:rPr>
              <a:pPr eaLnBrk="1" hangingPunct="1"/>
              <a:t>25</a:t>
            </a:fld>
            <a:endParaRPr lang="en-US" altLang="en-US">
              <a:solidFill>
                <a:srgbClr val="595959"/>
              </a:solidFill>
              <a:latin typeface="Century Gothic" panose="020B0502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FC308C3-8789-48B1-8C7D-73E371DD03D1}"/>
              </a:ext>
            </a:extLst>
          </p:cNvPr>
          <p:cNvSpPr>
            <a:spLocks noGrp="1"/>
          </p:cNvSpPr>
          <p:nvPr>
            <p:ph type="title"/>
          </p:nvPr>
        </p:nvSpPr>
        <p:spPr>
          <a:xfrm>
            <a:off x="457200" y="0"/>
            <a:ext cx="8229600" cy="1066800"/>
          </a:xfrm>
        </p:spPr>
        <p:txBody>
          <a:bodyPr/>
          <a:lstStyle/>
          <a:p>
            <a:pPr eaLnBrk="1" fontAlgn="auto" hangingPunct="1">
              <a:spcAft>
                <a:spcPts val="0"/>
              </a:spcAft>
              <a:defRPr/>
            </a:pPr>
            <a:r>
              <a:rPr lang="en-US" altLang="en-US" b="1" dirty="0"/>
              <a:t>Stereotypes</a:t>
            </a:r>
          </a:p>
        </p:txBody>
      </p:sp>
      <p:sp>
        <p:nvSpPr>
          <p:cNvPr id="68611" name="Content Placeholder 2">
            <a:extLst>
              <a:ext uri="{FF2B5EF4-FFF2-40B4-BE49-F238E27FC236}">
                <a16:creationId xmlns:a16="http://schemas.microsoft.com/office/drawing/2014/main" id="{17720306-4973-4EFC-916F-3F8B20F6DCF8}"/>
              </a:ext>
            </a:extLst>
          </p:cNvPr>
          <p:cNvSpPr>
            <a:spLocks noGrp="1"/>
          </p:cNvSpPr>
          <p:nvPr>
            <p:ph idx="1"/>
          </p:nvPr>
        </p:nvSpPr>
        <p:spPr>
          <a:xfrm>
            <a:off x="457200" y="1371600"/>
            <a:ext cx="8229600" cy="4754563"/>
          </a:xfrm>
        </p:spPr>
        <p:txBody>
          <a:bodyPr/>
          <a:lstStyle/>
          <a:p>
            <a:pPr eaLnBrk="1" hangingPunct="1"/>
            <a:r>
              <a:rPr lang="en-US" altLang="en-US"/>
              <a:t>The subtlest and most pervasive of all influences…create and maintain…stereotypes.</a:t>
            </a:r>
          </a:p>
          <a:p>
            <a:pPr eaLnBrk="1" hangingPunct="1"/>
            <a:r>
              <a:rPr lang="en-US" altLang="en-US"/>
              <a:t>We are told about the world before we see it and we imagine most things before we experience them. </a:t>
            </a:r>
          </a:p>
          <a:p>
            <a:pPr eaLnBrk="1" hangingPunct="1"/>
            <a:r>
              <a:rPr lang="en-US" altLang="en-US"/>
              <a:t>Those preconceptions, unless education has made us acutely aware, govern deeply the whole process of perception. </a:t>
            </a:r>
          </a:p>
          <a:p>
            <a:pPr eaLnBrk="1" hangingPunct="1">
              <a:buFont typeface="Arial" panose="020B0604020202020204" pitchFamily="34" charset="0"/>
              <a:buNone/>
            </a:pPr>
            <a:r>
              <a:rPr lang="en-US" altLang="en-US" i="1"/>
              <a:t>                                                       (Lippmann, 1922)</a:t>
            </a:r>
          </a:p>
        </p:txBody>
      </p:sp>
      <p:sp>
        <p:nvSpPr>
          <p:cNvPr id="2" name="Slide Number Placeholder 1">
            <a:extLst>
              <a:ext uri="{FF2B5EF4-FFF2-40B4-BE49-F238E27FC236}">
                <a16:creationId xmlns:a16="http://schemas.microsoft.com/office/drawing/2014/main" id="{5EB79C3C-9652-4FAB-A623-11454954671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39F563-D8A4-49B8-B43C-A0DE929BF94C}" type="slidenum">
              <a:rPr lang="en-US" altLang="en-US">
                <a:solidFill>
                  <a:srgbClr val="595959"/>
                </a:solidFill>
                <a:latin typeface="Century Gothic" panose="020B0502020202020204" pitchFamily="34" charset="0"/>
              </a:rPr>
              <a:pPr eaLnBrk="1" hangingPunct="1"/>
              <a:t>26</a:t>
            </a:fld>
            <a:endParaRPr lang="en-US" altLang="en-US">
              <a:solidFill>
                <a:srgbClr val="595959"/>
              </a:solidFill>
              <a:latin typeface="Century Gothic" panose="020B0502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C783A237-389E-49ED-9278-1159484B1811}"/>
              </a:ext>
            </a:extLst>
          </p:cNvPr>
          <p:cNvSpPr>
            <a:spLocks noGrp="1"/>
          </p:cNvSpPr>
          <p:nvPr>
            <p:ph type="title"/>
          </p:nvPr>
        </p:nvSpPr>
        <p:spPr>
          <a:xfrm>
            <a:off x="457200" y="152400"/>
            <a:ext cx="8229600" cy="1600200"/>
          </a:xfrm>
        </p:spPr>
        <p:txBody>
          <a:bodyPr/>
          <a:lstStyle/>
          <a:p>
            <a:pPr eaLnBrk="1" fontAlgn="auto" hangingPunct="1">
              <a:spcAft>
                <a:spcPts val="0"/>
              </a:spcAft>
              <a:defRPr/>
            </a:pPr>
            <a:r>
              <a:rPr lang="en-US" altLang="en-US" b="1" dirty="0"/>
              <a:t>4 Steps to Deal with Stereotypes</a:t>
            </a:r>
          </a:p>
        </p:txBody>
      </p:sp>
      <p:sp>
        <p:nvSpPr>
          <p:cNvPr id="69635" name="Content Placeholder 2">
            <a:extLst>
              <a:ext uri="{FF2B5EF4-FFF2-40B4-BE49-F238E27FC236}">
                <a16:creationId xmlns:a16="http://schemas.microsoft.com/office/drawing/2014/main" id="{4B0E3730-0A25-458C-A3DB-79A5824A08A2}"/>
              </a:ext>
            </a:extLst>
          </p:cNvPr>
          <p:cNvSpPr>
            <a:spLocks noGrp="1"/>
          </p:cNvSpPr>
          <p:nvPr>
            <p:ph idx="1"/>
          </p:nvPr>
        </p:nvSpPr>
        <p:spPr>
          <a:xfrm>
            <a:off x="381000" y="2057400"/>
            <a:ext cx="8458200" cy="4068763"/>
          </a:xfrm>
        </p:spPr>
        <p:txBody>
          <a:bodyPr/>
          <a:lstStyle/>
          <a:p>
            <a:pPr marL="514350" indent="-514350" eaLnBrk="1" hangingPunct="1">
              <a:buFont typeface="Arial" panose="020B0604020202020204" pitchFamily="34" charset="0"/>
              <a:buAutoNum type="arabicPeriod"/>
            </a:pPr>
            <a:r>
              <a:rPr lang="en-US" altLang="en-US"/>
              <a:t>Recognize and admit we all deploy stereotypes</a:t>
            </a:r>
          </a:p>
          <a:p>
            <a:pPr marL="514350" indent="-514350" eaLnBrk="1" hangingPunct="1">
              <a:buFont typeface="Arial" panose="020B0604020202020204" pitchFamily="34" charset="0"/>
              <a:buAutoNum type="arabicPeriod"/>
            </a:pPr>
            <a:r>
              <a:rPr lang="en-US" altLang="en-US"/>
              <a:t>Suspend the judgment</a:t>
            </a:r>
          </a:p>
          <a:p>
            <a:pPr marL="514350" indent="-514350" eaLnBrk="1" hangingPunct="1">
              <a:buFont typeface="Arial" panose="020B0604020202020204" pitchFamily="34" charset="0"/>
              <a:buAutoNum type="arabicPeriod"/>
            </a:pPr>
            <a:r>
              <a:rPr lang="en-US" altLang="en-US"/>
              <a:t>Engage in legitimate and meaningful interactions with the target of stereotyping</a:t>
            </a:r>
          </a:p>
          <a:p>
            <a:pPr marL="514350" indent="-514350" eaLnBrk="1" hangingPunct="1">
              <a:buFont typeface="Arial" panose="020B0604020202020204" pitchFamily="34" charset="0"/>
              <a:buAutoNum type="arabicPeriod"/>
            </a:pPr>
            <a:r>
              <a:rPr lang="en-US" altLang="en-US"/>
              <a:t>Employ the new information to make better, more informed decisions about others</a:t>
            </a:r>
          </a:p>
        </p:txBody>
      </p:sp>
      <p:sp>
        <p:nvSpPr>
          <p:cNvPr id="2" name="Slide Number Placeholder 1">
            <a:extLst>
              <a:ext uri="{FF2B5EF4-FFF2-40B4-BE49-F238E27FC236}">
                <a16:creationId xmlns:a16="http://schemas.microsoft.com/office/drawing/2014/main" id="{51901DD3-C7E8-4785-B132-3FE963F4BA5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4DAD53-E22D-42FE-99E0-FA900E2E81CE}" type="slidenum">
              <a:rPr lang="en-US" altLang="en-US">
                <a:solidFill>
                  <a:srgbClr val="595959"/>
                </a:solidFill>
                <a:latin typeface="Century Gothic" panose="020B0502020202020204" pitchFamily="34" charset="0"/>
              </a:rPr>
              <a:pPr eaLnBrk="1" hangingPunct="1"/>
              <a:t>27</a:t>
            </a:fld>
            <a:endParaRPr lang="en-US" altLang="en-US">
              <a:solidFill>
                <a:srgbClr val="595959"/>
              </a:solidFill>
              <a:latin typeface="Century Gothic" panose="020B0502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8D62DBA-8D16-4715-B795-A8697AE922A6}"/>
              </a:ext>
            </a:extLst>
          </p:cNvPr>
          <p:cNvSpPr>
            <a:spLocks noGrp="1"/>
          </p:cNvSpPr>
          <p:nvPr>
            <p:ph type="title"/>
          </p:nvPr>
        </p:nvSpPr>
        <p:spPr>
          <a:xfrm>
            <a:off x="457200" y="0"/>
            <a:ext cx="8229600" cy="1143000"/>
          </a:xfrm>
        </p:spPr>
        <p:txBody>
          <a:bodyPr/>
          <a:lstStyle/>
          <a:p>
            <a:pPr eaLnBrk="1" fontAlgn="auto" hangingPunct="1">
              <a:spcAft>
                <a:spcPts val="0"/>
              </a:spcAft>
              <a:defRPr/>
            </a:pPr>
            <a:r>
              <a:rPr lang="en-US" altLang="en-US" b="1" dirty="0" err="1"/>
              <a:t>Microaggressions</a:t>
            </a:r>
            <a:endParaRPr lang="en-US" altLang="en-US" b="1" dirty="0"/>
          </a:p>
        </p:txBody>
      </p:sp>
      <p:sp>
        <p:nvSpPr>
          <p:cNvPr id="70659" name="Content Placeholder 2">
            <a:extLst>
              <a:ext uri="{FF2B5EF4-FFF2-40B4-BE49-F238E27FC236}">
                <a16:creationId xmlns:a16="http://schemas.microsoft.com/office/drawing/2014/main" id="{5A69EA44-E731-4058-ACDD-5AC203E36559}"/>
              </a:ext>
            </a:extLst>
          </p:cNvPr>
          <p:cNvSpPr>
            <a:spLocks noGrp="1"/>
          </p:cNvSpPr>
          <p:nvPr>
            <p:ph idx="1"/>
          </p:nvPr>
        </p:nvSpPr>
        <p:spPr>
          <a:xfrm>
            <a:off x="457200" y="1676400"/>
            <a:ext cx="8229600" cy="4449763"/>
          </a:xfrm>
        </p:spPr>
        <p:txBody>
          <a:bodyPr/>
          <a:lstStyle/>
          <a:p>
            <a:pPr eaLnBrk="1" hangingPunct="1"/>
            <a:r>
              <a:rPr lang="en-US" altLang="en-US"/>
              <a:t>Microaggression -  “Everyday insults, indignities and demeaning messages sent to people of color by well-intentioned white people who are unaware of the hidden messages being sent by them.”  D.W. Sue</a:t>
            </a:r>
          </a:p>
          <a:p>
            <a:pPr eaLnBrk="1" hangingPunct="1"/>
            <a:r>
              <a:rPr lang="en-US" altLang="en-US"/>
              <a:t>“In and of itself a microaggression may seem harmless, but the cumulative burden of a lifetime of microaggressions can theoretically contribute to the diminished mortality, augmented morbidity and flattened confidence.”  C. Pierce</a:t>
            </a:r>
          </a:p>
        </p:txBody>
      </p:sp>
      <p:sp>
        <p:nvSpPr>
          <p:cNvPr id="2" name="Slide Number Placeholder 1">
            <a:extLst>
              <a:ext uri="{FF2B5EF4-FFF2-40B4-BE49-F238E27FC236}">
                <a16:creationId xmlns:a16="http://schemas.microsoft.com/office/drawing/2014/main" id="{6E421E1E-9C2E-47B6-A1C3-17E2F512655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0BA005-EE43-4D4A-8670-98049DC41F57}" type="slidenum">
              <a:rPr lang="en-US" altLang="en-US">
                <a:solidFill>
                  <a:srgbClr val="595959"/>
                </a:solidFill>
                <a:latin typeface="Century Gothic" panose="020B0502020202020204" pitchFamily="34" charset="0"/>
              </a:rPr>
              <a:pPr eaLnBrk="1" hangingPunct="1"/>
              <a:t>28</a:t>
            </a:fld>
            <a:endParaRPr lang="en-US" altLang="en-US">
              <a:solidFill>
                <a:srgbClr val="595959"/>
              </a:solidFill>
              <a:latin typeface="Century Gothic" panose="020B0502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FEA6B9FE-7310-4734-AF74-998F87452E57}"/>
              </a:ext>
            </a:extLst>
          </p:cNvPr>
          <p:cNvSpPr>
            <a:spLocks noGrp="1"/>
          </p:cNvSpPr>
          <p:nvPr>
            <p:ph type="title"/>
          </p:nvPr>
        </p:nvSpPr>
        <p:spPr>
          <a:xfrm>
            <a:off x="609600" y="2514600"/>
            <a:ext cx="8229600" cy="1143000"/>
          </a:xfrm>
        </p:spPr>
        <p:txBody>
          <a:bodyPr/>
          <a:lstStyle/>
          <a:p>
            <a:pPr eaLnBrk="1" fontAlgn="auto" hangingPunct="1">
              <a:spcAft>
                <a:spcPts val="0"/>
              </a:spcAft>
              <a:defRPr/>
            </a:pPr>
            <a:r>
              <a:rPr lang="en-US" altLang="en-US" b="1" dirty="0"/>
              <a:t>Culture</a:t>
            </a:r>
          </a:p>
        </p:txBody>
      </p:sp>
      <p:sp>
        <p:nvSpPr>
          <p:cNvPr id="2" name="Slide Number Placeholder 1">
            <a:extLst>
              <a:ext uri="{FF2B5EF4-FFF2-40B4-BE49-F238E27FC236}">
                <a16:creationId xmlns:a16="http://schemas.microsoft.com/office/drawing/2014/main" id="{259FC5CE-8C28-4E66-BF09-AD1B63A0B9F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A7D514-331F-4EFA-8FCC-208E917FEA2B}" type="slidenum">
              <a:rPr lang="en-US" altLang="en-US">
                <a:solidFill>
                  <a:srgbClr val="595959"/>
                </a:solidFill>
                <a:latin typeface="Century Gothic" panose="020B0502020202020204" pitchFamily="34" charset="0"/>
              </a:rPr>
              <a:pPr eaLnBrk="1" hangingPunct="1"/>
              <a:t>29</a:t>
            </a:fld>
            <a:endParaRPr lang="en-US" altLang="en-US">
              <a:solidFill>
                <a:srgbClr val="595959"/>
              </a:solidFill>
              <a:latin typeface="Century Gothic" panose="020B0502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E00E8D6-450E-4279-9A80-3F535C9CB276}"/>
              </a:ext>
            </a:extLst>
          </p:cNvPr>
          <p:cNvSpPr>
            <a:spLocks noGrp="1"/>
          </p:cNvSpPr>
          <p:nvPr>
            <p:ph type="title"/>
          </p:nvPr>
        </p:nvSpPr>
        <p:spPr>
          <a:xfrm>
            <a:off x="457200" y="304800"/>
            <a:ext cx="8229600" cy="838200"/>
          </a:xfrm>
        </p:spPr>
        <p:txBody>
          <a:bodyPr>
            <a:normAutofit fontScale="90000"/>
          </a:bodyPr>
          <a:lstStyle/>
          <a:p>
            <a:pPr eaLnBrk="1" fontAlgn="auto" hangingPunct="1">
              <a:spcAft>
                <a:spcPts val="0"/>
              </a:spcAft>
              <a:defRPr/>
            </a:pP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r>
              <a:rPr lang="en-US" sz="4000" b="1" dirty="0"/>
              <a:t>What Does A Person Deserve?</a:t>
            </a:r>
            <a:endParaRPr lang="en-US" dirty="0"/>
          </a:p>
        </p:txBody>
      </p:sp>
      <p:sp>
        <p:nvSpPr>
          <p:cNvPr id="45059" name="Content Placeholder 2">
            <a:extLst>
              <a:ext uri="{FF2B5EF4-FFF2-40B4-BE49-F238E27FC236}">
                <a16:creationId xmlns:a16="http://schemas.microsoft.com/office/drawing/2014/main" id="{E9617E50-69D6-4B3D-94B4-80BADB01298C}"/>
              </a:ext>
            </a:extLst>
          </p:cNvPr>
          <p:cNvSpPr>
            <a:spLocks noGrp="1"/>
          </p:cNvSpPr>
          <p:nvPr>
            <p:ph idx="1"/>
          </p:nvPr>
        </p:nvSpPr>
        <p:spPr>
          <a:xfrm>
            <a:off x="457200" y="1295400"/>
            <a:ext cx="8229600" cy="4953000"/>
          </a:xfrm>
        </p:spPr>
        <p:txBody>
          <a:bodyPr/>
          <a:lstStyle/>
          <a:p>
            <a:pPr eaLnBrk="1" hangingPunct="1"/>
            <a:r>
              <a:rPr lang="en-US" altLang="en-US"/>
              <a:t>The health and well-being of our community is a shared responsibility. </a:t>
            </a:r>
          </a:p>
          <a:p>
            <a:pPr eaLnBrk="1" hangingPunct="1"/>
            <a:r>
              <a:rPr lang="en-US" altLang="en-US"/>
              <a:t>As we work to create a fair and equitable community, we still see consequences of historical and societal problems most vividly displayed in the challenges faced by those already marginalized. </a:t>
            </a:r>
          </a:p>
          <a:p>
            <a:pPr eaLnBrk="1" hangingPunct="1"/>
            <a:r>
              <a:rPr lang="en-US" altLang="en-US"/>
              <a:t>Class, gender, race, poverty, disability and culture often intersect and frame the destiny of many. What does a person deserve? </a:t>
            </a:r>
          </a:p>
        </p:txBody>
      </p:sp>
      <p:sp>
        <p:nvSpPr>
          <p:cNvPr id="2" name="Slide Number Placeholder 1">
            <a:extLst>
              <a:ext uri="{FF2B5EF4-FFF2-40B4-BE49-F238E27FC236}">
                <a16:creationId xmlns:a16="http://schemas.microsoft.com/office/drawing/2014/main" id="{194C8FE8-DC0F-45F8-AB4E-7EAE434D8E9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A5437C-123F-4336-9C4F-AA190F3166AB}" type="slidenum">
              <a:rPr lang="en-US" altLang="en-US">
                <a:solidFill>
                  <a:srgbClr val="595959"/>
                </a:solidFill>
                <a:latin typeface="Century Gothic" panose="020B0502020202020204" pitchFamily="34" charset="0"/>
              </a:rPr>
              <a:pPr eaLnBrk="1" hangingPunct="1"/>
              <a:t>3</a:t>
            </a:fld>
            <a:endParaRPr lang="en-US" altLang="en-US">
              <a:solidFill>
                <a:srgbClr val="595959"/>
              </a:solidFill>
              <a:latin typeface="Century Gothic" panose="020B0502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7BDED6C-D1FF-48D0-AEC0-CB73EE19B2C8}"/>
              </a:ext>
            </a:extLst>
          </p:cNvPr>
          <p:cNvSpPr>
            <a:spLocks noGrp="1"/>
          </p:cNvSpPr>
          <p:nvPr>
            <p:ph type="title"/>
          </p:nvPr>
        </p:nvSpPr>
        <p:spPr>
          <a:xfrm>
            <a:off x="457200" y="228600"/>
            <a:ext cx="8229600" cy="990600"/>
          </a:xfrm>
        </p:spPr>
        <p:txBody>
          <a:bodyPr/>
          <a:lstStyle/>
          <a:p>
            <a:pPr eaLnBrk="1" fontAlgn="auto" hangingPunct="1">
              <a:spcAft>
                <a:spcPts val="0"/>
              </a:spcAft>
              <a:defRPr/>
            </a:pPr>
            <a:r>
              <a:rPr lang="en-US" altLang="en-US" b="1" dirty="0"/>
              <a:t>Culture</a:t>
            </a:r>
          </a:p>
        </p:txBody>
      </p:sp>
      <p:sp>
        <p:nvSpPr>
          <p:cNvPr id="72707" name="Content Placeholder 2">
            <a:extLst>
              <a:ext uri="{FF2B5EF4-FFF2-40B4-BE49-F238E27FC236}">
                <a16:creationId xmlns:a16="http://schemas.microsoft.com/office/drawing/2014/main" id="{2268FF39-9DB3-45C3-AA64-E9ABD3883FEA}"/>
              </a:ext>
            </a:extLst>
          </p:cNvPr>
          <p:cNvSpPr>
            <a:spLocks noGrp="1"/>
          </p:cNvSpPr>
          <p:nvPr>
            <p:ph idx="1"/>
          </p:nvPr>
        </p:nvSpPr>
        <p:spPr>
          <a:xfrm>
            <a:off x="457200" y="2057400"/>
            <a:ext cx="8229600" cy="4191000"/>
          </a:xfrm>
        </p:spPr>
        <p:txBody>
          <a:bodyPr/>
          <a:lstStyle/>
          <a:p>
            <a:pPr eaLnBrk="1" hangingPunct="1"/>
            <a:r>
              <a:rPr lang="en-US" altLang="en-US"/>
              <a:t>What is culture? How did you learn it?  </a:t>
            </a:r>
          </a:p>
          <a:p>
            <a:pPr eaLnBrk="1" hangingPunct="1"/>
            <a:r>
              <a:rPr lang="en-US" altLang="en-US"/>
              <a:t>Not static, but in constant flux, or state of change. </a:t>
            </a:r>
          </a:p>
          <a:p>
            <a:pPr eaLnBrk="1" hangingPunct="1"/>
            <a:r>
              <a:rPr lang="en-US" altLang="en-US"/>
              <a:t>Means that to become and remain  competent with other cultures, we must learn, unlearn, and relearn continually.</a:t>
            </a:r>
          </a:p>
          <a:p>
            <a:pPr eaLnBrk="1" hangingPunct="1"/>
            <a:r>
              <a:rPr lang="en-US" altLang="en-US"/>
              <a:t>How do you learn about another culture? Take a class? Watch a movie? Travel? </a:t>
            </a:r>
          </a:p>
          <a:p>
            <a:pPr eaLnBrk="1" hangingPunct="1"/>
            <a:r>
              <a:rPr lang="en-US" altLang="en-US"/>
              <a:t>Americans are called “cultural tourists”.  </a:t>
            </a:r>
          </a:p>
        </p:txBody>
      </p:sp>
      <p:sp>
        <p:nvSpPr>
          <p:cNvPr id="2" name="Slide Number Placeholder 1">
            <a:extLst>
              <a:ext uri="{FF2B5EF4-FFF2-40B4-BE49-F238E27FC236}">
                <a16:creationId xmlns:a16="http://schemas.microsoft.com/office/drawing/2014/main" id="{5269372C-F7D3-4851-B404-1823A0D0425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4DA13C-2A8A-4000-8642-2B378DAFF966}" type="slidenum">
              <a:rPr lang="en-US" altLang="en-US">
                <a:solidFill>
                  <a:srgbClr val="595959"/>
                </a:solidFill>
                <a:latin typeface="Century Gothic" panose="020B0502020202020204" pitchFamily="34" charset="0"/>
              </a:rPr>
              <a:pPr eaLnBrk="1" hangingPunct="1"/>
              <a:t>30</a:t>
            </a:fld>
            <a:endParaRPr lang="en-US" altLang="en-US">
              <a:solidFill>
                <a:srgbClr val="595959"/>
              </a:solidFill>
              <a:latin typeface="Century Gothic" panose="020B0502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21FE1CA-6E5B-4DEE-8C57-55B329A94D4F}"/>
              </a:ext>
            </a:extLst>
          </p:cNvPr>
          <p:cNvSpPr>
            <a:spLocks noGrp="1" noChangeArrowheads="1"/>
          </p:cNvSpPr>
          <p:nvPr>
            <p:ph type="title"/>
          </p:nvPr>
        </p:nvSpPr>
        <p:spPr>
          <a:xfrm>
            <a:off x="457200" y="0"/>
            <a:ext cx="8229600" cy="1066800"/>
          </a:xfrm>
        </p:spPr>
        <p:txBody>
          <a:bodyPr/>
          <a:lstStyle/>
          <a:p>
            <a:pPr eaLnBrk="1" fontAlgn="auto" hangingPunct="1">
              <a:spcAft>
                <a:spcPts val="0"/>
              </a:spcAft>
              <a:defRPr/>
            </a:pPr>
            <a:r>
              <a:rPr lang="en-US" altLang="en-US" b="1" dirty="0"/>
              <a:t>Culture Definition</a:t>
            </a:r>
          </a:p>
        </p:txBody>
      </p:sp>
      <p:sp>
        <p:nvSpPr>
          <p:cNvPr id="73731" name="Rectangle 3">
            <a:extLst>
              <a:ext uri="{FF2B5EF4-FFF2-40B4-BE49-F238E27FC236}">
                <a16:creationId xmlns:a16="http://schemas.microsoft.com/office/drawing/2014/main" id="{2A694600-FE3C-4642-89BD-829C00B2361B}"/>
              </a:ext>
            </a:extLst>
          </p:cNvPr>
          <p:cNvSpPr>
            <a:spLocks noGrp="1" noChangeArrowheads="1"/>
          </p:cNvSpPr>
          <p:nvPr>
            <p:ph idx="1"/>
          </p:nvPr>
        </p:nvSpPr>
        <p:spPr/>
        <p:txBody>
          <a:bodyPr/>
          <a:lstStyle/>
          <a:p>
            <a:pPr eaLnBrk="1" hangingPunct="1"/>
            <a:r>
              <a:rPr lang="en-US" altLang="en-US" sz="2800"/>
              <a:t>Culture - culture consists of the abstract values, beliefs, and perceptions of the world that lie behind people’s behavior, and which are reflected in their behavior. These are shared by members of a society, and when acted upon, they produce behavior considered acceptable within that society. Culture is learned, rather than inherited biologically, and the parts of a culture function as an integrated whole. </a:t>
            </a:r>
          </a:p>
          <a:p>
            <a:pPr eaLnBrk="1" hangingPunct="1"/>
            <a:endParaRPr lang="en-US" altLang="en-US" sz="2800"/>
          </a:p>
          <a:p>
            <a:pPr eaLnBrk="1" hangingPunct="1"/>
            <a:endParaRPr lang="en-US" altLang="en-US" sz="2800"/>
          </a:p>
        </p:txBody>
      </p:sp>
      <p:sp>
        <p:nvSpPr>
          <p:cNvPr id="2" name="Slide Number Placeholder 1">
            <a:extLst>
              <a:ext uri="{FF2B5EF4-FFF2-40B4-BE49-F238E27FC236}">
                <a16:creationId xmlns:a16="http://schemas.microsoft.com/office/drawing/2014/main" id="{2F642019-C515-45C1-8EAB-4BA68DC3653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058612-6064-4CB3-81DC-584063DB2D53}" type="slidenum">
              <a:rPr lang="en-US" altLang="en-US">
                <a:solidFill>
                  <a:srgbClr val="595959"/>
                </a:solidFill>
                <a:latin typeface="Century Gothic" panose="020B0502020202020204" pitchFamily="34" charset="0"/>
              </a:rPr>
              <a:pPr eaLnBrk="1" hangingPunct="1"/>
              <a:t>31</a:t>
            </a:fld>
            <a:endParaRPr lang="en-US" altLang="en-US">
              <a:solidFill>
                <a:srgbClr val="595959"/>
              </a:solidFill>
              <a:latin typeface="Century Gothic" panose="020B0502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08F031E-4A06-4EB0-9417-167DEC7CD55B}"/>
              </a:ext>
            </a:extLst>
          </p:cNvPr>
          <p:cNvSpPr>
            <a:spLocks noGrp="1" noChangeArrowheads="1"/>
          </p:cNvSpPr>
          <p:nvPr>
            <p:ph type="title"/>
          </p:nvPr>
        </p:nvSpPr>
        <p:spPr>
          <a:xfrm>
            <a:off x="457200" y="0"/>
            <a:ext cx="8229600" cy="1219200"/>
          </a:xfrm>
        </p:spPr>
        <p:txBody>
          <a:bodyPr/>
          <a:lstStyle/>
          <a:p>
            <a:pPr eaLnBrk="1" fontAlgn="auto" hangingPunct="1">
              <a:spcAft>
                <a:spcPts val="0"/>
              </a:spcAft>
              <a:defRPr/>
            </a:pPr>
            <a:r>
              <a:rPr lang="en-US" altLang="en-US" b="1" dirty="0"/>
              <a:t>Characteristics of Culture</a:t>
            </a:r>
          </a:p>
        </p:txBody>
      </p:sp>
      <p:sp>
        <p:nvSpPr>
          <p:cNvPr id="137219" name="Rectangle 3">
            <a:extLst>
              <a:ext uri="{FF2B5EF4-FFF2-40B4-BE49-F238E27FC236}">
                <a16:creationId xmlns:a16="http://schemas.microsoft.com/office/drawing/2014/main" id="{837B5AAC-387D-4F04-BACE-52050504E0C7}"/>
              </a:ext>
            </a:extLst>
          </p:cNvPr>
          <p:cNvSpPr>
            <a:spLocks noGrp="1" noChangeArrowheads="1"/>
          </p:cNvSpPr>
          <p:nvPr>
            <p:ph idx="1"/>
          </p:nvPr>
        </p:nvSpPr>
        <p:spPr/>
        <p:txBody>
          <a:bodyPr/>
          <a:lstStyle/>
          <a:p>
            <a:pPr eaLnBrk="1" hangingPunct="1"/>
            <a:r>
              <a:rPr lang="en-US" altLang="en-US" sz="2800"/>
              <a:t>Learned from birth (or before) through enculturation and socialization processes</a:t>
            </a:r>
          </a:p>
          <a:p>
            <a:pPr eaLnBrk="1" hangingPunct="1"/>
            <a:endParaRPr lang="en-US" altLang="en-US" sz="1400"/>
          </a:p>
          <a:p>
            <a:pPr eaLnBrk="1" hangingPunct="1"/>
            <a:r>
              <a:rPr lang="en-US" altLang="en-US" sz="2800"/>
              <a:t>It is shared. It binds people together.</a:t>
            </a:r>
          </a:p>
          <a:p>
            <a:pPr eaLnBrk="1" hangingPunct="1"/>
            <a:endParaRPr lang="en-US" altLang="en-US" sz="1400">
              <a:cs typeface="Arial" panose="020B0604020202020204" pitchFamily="34" charset="0"/>
            </a:endParaRPr>
          </a:p>
          <a:p>
            <a:pPr eaLnBrk="1" hangingPunct="1"/>
            <a:r>
              <a:rPr lang="en-US" altLang="en-US" sz="2800">
                <a:cs typeface="Arial" panose="020B0604020202020204" pitchFamily="34" charset="0"/>
              </a:rPr>
              <a:t>It is socially constructed.</a:t>
            </a:r>
            <a:endParaRPr lang="en-US" altLang="en-US" sz="2800"/>
          </a:p>
          <a:p>
            <a:pPr eaLnBrk="1" hangingPunct="1"/>
            <a:endParaRPr lang="en-US" altLang="en-US" sz="1400"/>
          </a:p>
          <a:p>
            <a:pPr eaLnBrk="1" hangingPunct="1"/>
            <a:r>
              <a:rPr lang="en-US" altLang="en-US" sz="2800"/>
              <a:t>It is an adaptation.</a:t>
            </a:r>
          </a:p>
          <a:p>
            <a:pPr eaLnBrk="1" hangingPunct="1"/>
            <a:endParaRPr lang="en-US" altLang="en-US" sz="1400"/>
          </a:p>
          <a:p>
            <a:pPr eaLnBrk="1" hangingPunct="1"/>
            <a:r>
              <a:rPr lang="en-US" altLang="en-US" sz="2800"/>
              <a:t>It is a dynamic system that is in constant flux.</a:t>
            </a:r>
          </a:p>
        </p:txBody>
      </p:sp>
      <p:sp>
        <p:nvSpPr>
          <p:cNvPr id="2" name="Slide Number Placeholder 1">
            <a:extLst>
              <a:ext uri="{FF2B5EF4-FFF2-40B4-BE49-F238E27FC236}">
                <a16:creationId xmlns:a16="http://schemas.microsoft.com/office/drawing/2014/main" id="{35B0BBCA-D1AA-4047-AC83-DFDEC5500AB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4A6971-2821-4ECF-8688-7BE17F988F0D}" type="slidenum">
              <a:rPr lang="en-US" altLang="en-US">
                <a:solidFill>
                  <a:srgbClr val="595959"/>
                </a:solidFill>
                <a:latin typeface="Century Gothic" panose="020B0502020202020204" pitchFamily="34" charset="0"/>
              </a:rPr>
              <a:pPr eaLnBrk="1" hangingPunct="1"/>
              <a:t>32</a:t>
            </a:fld>
            <a:endParaRPr lang="en-US" altLang="en-US">
              <a:solidFill>
                <a:srgbClr val="595959"/>
              </a:solidFill>
              <a:latin typeface="Century Gothic" panose="020B0502020202020204" pitchFamily="34" charset="0"/>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 calcmode="lin" valueType="num">
                                      <p:cBhvr additive="base">
                                        <p:cTn id="7" dur="500" fill="hold"/>
                                        <p:tgtEl>
                                          <p:spTgt spid="137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7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7219">
                                            <p:txEl>
                                              <p:pRg st="2" end="2"/>
                                            </p:txEl>
                                          </p:spTgt>
                                        </p:tgtEl>
                                        <p:attrNameLst>
                                          <p:attrName>style.visibility</p:attrName>
                                        </p:attrNameLst>
                                      </p:cBhvr>
                                      <p:to>
                                        <p:strVal val="visible"/>
                                      </p:to>
                                    </p:set>
                                    <p:anim calcmode="lin" valueType="num">
                                      <p:cBhvr additive="base">
                                        <p:cTn id="13" dur="500" fill="hold"/>
                                        <p:tgtEl>
                                          <p:spTgt spid="13721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72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7219">
                                            <p:txEl>
                                              <p:pRg st="4" end="4"/>
                                            </p:txEl>
                                          </p:spTgt>
                                        </p:tgtEl>
                                        <p:attrNameLst>
                                          <p:attrName>style.visibility</p:attrName>
                                        </p:attrNameLst>
                                      </p:cBhvr>
                                      <p:to>
                                        <p:strVal val="visible"/>
                                      </p:to>
                                    </p:set>
                                    <p:anim calcmode="lin" valueType="num">
                                      <p:cBhvr additive="base">
                                        <p:cTn id="19" dur="500" fill="hold"/>
                                        <p:tgtEl>
                                          <p:spTgt spid="13721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72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7219">
                                            <p:txEl>
                                              <p:pRg st="6" end="6"/>
                                            </p:txEl>
                                          </p:spTgt>
                                        </p:tgtEl>
                                        <p:attrNameLst>
                                          <p:attrName>style.visibility</p:attrName>
                                        </p:attrNameLst>
                                      </p:cBhvr>
                                      <p:to>
                                        <p:strVal val="visible"/>
                                      </p:to>
                                    </p:set>
                                    <p:anim calcmode="lin" valueType="num">
                                      <p:cBhvr additive="base">
                                        <p:cTn id="25" dur="500" fill="hold"/>
                                        <p:tgtEl>
                                          <p:spTgt spid="137219">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72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7219">
                                            <p:txEl>
                                              <p:pRg st="8" end="8"/>
                                            </p:txEl>
                                          </p:spTgt>
                                        </p:tgtEl>
                                        <p:attrNameLst>
                                          <p:attrName>style.visibility</p:attrName>
                                        </p:attrNameLst>
                                      </p:cBhvr>
                                      <p:to>
                                        <p:strVal val="visible"/>
                                      </p:to>
                                    </p:set>
                                    <p:anim calcmode="lin" valueType="num">
                                      <p:cBhvr additive="base">
                                        <p:cTn id="31" dur="500" fill="hold"/>
                                        <p:tgtEl>
                                          <p:spTgt spid="137219">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721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B7C2490-AC9F-43C5-A2B5-CC46689EE509}"/>
              </a:ext>
            </a:extLst>
          </p:cNvPr>
          <p:cNvSpPr>
            <a:spLocks noGrp="1" noChangeArrowheads="1"/>
          </p:cNvSpPr>
          <p:nvPr>
            <p:ph type="title"/>
          </p:nvPr>
        </p:nvSpPr>
        <p:spPr>
          <a:xfrm>
            <a:off x="457200" y="0"/>
            <a:ext cx="8229600" cy="1219200"/>
          </a:xfrm>
        </p:spPr>
        <p:txBody>
          <a:bodyPr/>
          <a:lstStyle/>
          <a:p>
            <a:pPr eaLnBrk="1" fontAlgn="auto" hangingPunct="1">
              <a:spcAft>
                <a:spcPts val="0"/>
              </a:spcAft>
              <a:defRPr/>
            </a:pPr>
            <a:r>
              <a:rPr lang="en-US" altLang="en-US" b="1" dirty="0"/>
              <a:t> Culture</a:t>
            </a:r>
          </a:p>
        </p:txBody>
      </p:sp>
      <p:sp>
        <p:nvSpPr>
          <p:cNvPr id="134147" name="Rectangle 3">
            <a:extLst>
              <a:ext uri="{FF2B5EF4-FFF2-40B4-BE49-F238E27FC236}">
                <a16:creationId xmlns:a16="http://schemas.microsoft.com/office/drawing/2014/main" id="{AC7EDD56-83EA-4E27-8C87-60FA27D43C4C}"/>
              </a:ext>
            </a:extLst>
          </p:cNvPr>
          <p:cNvSpPr>
            <a:spLocks noGrp="1" noChangeArrowheads="1"/>
          </p:cNvSpPr>
          <p:nvPr>
            <p:ph idx="1"/>
          </p:nvPr>
        </p:nvSpPr>
        <p:spPr/>
        <p:txBody>
          <a:bodyPr rtlCol="0">
            <a:normAutofit fontScale="92500" lnSpcReduction="10000"/>
          </a:bodyPr>
          <a:lstStyle/>
          <a:p>
            <a:pPr eaLnBrk="1" fontAlgn="auto" hangingPunct="1">
              <a:lnSpc>
                <a:spcPct val="90000"/>
              </a:lnSpc>
              <a:spcAft>
                <a:spcPts val="0"/>
              </a:spcAft>
              <a:defRPr/>
            </a:pPr>
            <a:r>
              <a:rPr lang="en-US" altLang="en-US" sz="2800">
                <a:solidFill>
                  <a:schemeClr val="tx1">
                    <a:lumMod val="50000"/>
                    <a:lumOff val="50000"/>
                  </a:schemeClr>
                </a:solidFill>
              </a:rPr>
              <a:t>Often used interchangeably with race and ethnicity</a:t>
            </a:r>
          </a:p>
          <a:p>
            <a:pPr eaLnBrk="1" fontAlgn="auto" hangingPunct="1">
              <a:lnSpc>
                <a:spcPct val="90000"/>
              </a:lnSpc>
              <a:spcAft>
                <a:spcPts val="0"/>
              </a:spcAft>
              <a:defRPr/>
            </a:pPr>
            <a:endParaRPr lang="en-US" altLang="en-US" sz="1400">
              <a:solidFill>
                <a:schemeClr val="tx1">
                  <a:lumMod val="50000"/>
                  <a:lumOff val="50000"/>
                </a:schemeClr>
              </a:solidFill>
              <a:cs typeface="Arial" charset="0"/>
            </a:endParaRPr>
          </a:p>
          <a:p>
            <a:pPr eaLnBrk="1" fontAlgn="auto" hangingPunct="1">
              <a:lnSpc>
                <a:spcPct val="90000"/>
              </a:lnSpc>
              <a:spcAft>
                <a:spcPts val="0"/>
              </a:spcAft>
              <a:defRPr/>
            </a:pPr>
            <a:r>
              <a:rPr lang="en-US" altLang="en-US" sz="2800">
                <a:solidFill>
                  <a:schemeClr val="tx1">
                    <a:lumMod val="50000"/>
                    <a:lumOff val="50000"/>
                  </a:schemeClr>
                </a:solidFill>
                <a:cs typeface="Arial" charset="0"/>
              </a:rPr>
              <a:t>Way of perceiving, believing, evaluating, and behaving. It is the blueprint that determines the way we think, feel, and behave.</a:t>
            </a:r>
            <a:r>
              <a:rPr lang="en-US" altLang="en-US" sz="2800">
                <a:solidFill>
                  <a:schemeClr val="tx1">
                    <a:lumMod val="50000"/>
                    <a:lumOff val="50000"/>
                  </a:schemeClr>
                </a:solidFill>
              </a:rPr>
              <a:t> </a:t>
            </a:r>
          </a:p>
          <a:p>
            <a:pPr eaLnBrk="1" fontAlgn="auto" hangingPunct="1">
              <a:lnSpc>
                <a:spcPct val="90000"/>
              </a:lnSpc>
              <a:spcAft>
                <a:spcPts val="0"/>
              </a:spcAft>
              <a:defRPr/>
            </a:pPr>
            <a:endParaRPr lang="en-US" altLang="en-US" sz="1400">
              <a:solidFill>
                <a:schemeClr val="tx1">
                  <a:lumMod val="50000"/>
                  <a:lumOff val="50000"/>
                </a:schemeClr>
              </a:solidFill>
            </a:endParaRPr>
          </a:p>
          <a:p>
            <a:pPr eaLnBrk="1" fontAlgn="auto" hangingPunct="1">
              <a:lnSpc>
                <a:spcPct val="90000"/>
              </a:lnSpc>
              <a:spcAft>
                <a:spcPts val="0"/>
              </a:spcAft>
              <a:defRPr/>
            </a:pPr>
            <a:r>
              <a:rPr lang="en-US" altLang="en-US" sz="2800">
                <a:solidFill>
                  <a:schemeClr val="tx1">
                    <a:lumMod val="50000"/>
                    <a:lumOff val="50000"/>
                  </a:schemeClr>
                </a:solidFill>
              </a:rPr>
              <a:t>Groupings of people based on shared values beliefs and behavioral norms</a:t>
            </a:r>
          </a:p>
          <a:p>
            <a:pPr eaLnBrk="1" fontAlgn="auto" hangingPunct="1">
              <a:lnSpc>
                <a:spcPct val="90000"/>
              </a:lnSpc>
              <a:spcAft>
                <a:spcPts val="0"/>
              </a:spcAft>
              <a:defRPr/>
            </a:pPr>
            <a:endParaRPr lang="en-US" altLang="en-US" sz="1400">
              <a:solidFill>
                <a:schemeClr val="tx1">
                  <a:lumMod val="50000"/>
                  <a:lumOff val="50000"/>
                </a:schemeClr>
              </a:solidFill>
            </a:endParaRPr>
          </a:p>
          <a:p>
            <a:pPr eaLnBrk="1" fontAlgn="auto" hangingPunct="1">
              <a:lnSpc>
                <a:spcPct val="90000"/>
              </a:lnSpc>
              <a:spcAft>
                <a:spcPts val="0"/>
              </a:spcAft>
              <a:defRPr/>
            </a:pPr>
            <a:r>
              <a:rPr lang="en-US" altLang="en-US" sz="2800">
                <a:solidFill>
                  <a:schemeClr val="tx1">
                    <a:lumMod val="50000"/>
                    <a:lumOff val="50000"/>
                  </a:schemeClr>
                </a:solidFill>
              </a:rPr>
              <a:t>Includes both subjective (e.g., values, norms, etc.) and physical aspects (e.g., buildings, dress, foods, etc. (Triandis).</a:t>
            </a:r>
          </a:p>
        </p:txBody>
      </p:sp>
      <p:sp>
        <p:nvSpPr>
          <p:cNvPr id="2" name="Slide Number Placeholder 1">
            <a:extLst>
              <a:ext uri="{FF2B5EF4-FFF2-40B4-BE49-F238E27FC236}">
                <a16:creationId xmlns:a16="http://schemas.microsoft.com/office/drawing/2014/main" id="{3C94880E-FCA7-4C29-A444-5B4F5F58059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7606D3-3A36-4321-B154-CE69502D40D8}" type="slidenum">
              <a:rPr lang="en-US" altLang="en-US">
                <a:solidFill>
                  <a:srgbClr val="595959"/>
                </a:solidFill>
                <a:latin typeface="Century Gothic" panose="020B0502020202020204" pitchFamily="34" charset="0"/>
              </a:rPr>
              <a:pPr eaLnBrk="1" hangingPunct="1"/>
              <a:t>33</a:t>
            </a:fld>
            <a:endParaRPr lang="en-US" altLang="en-US">
              <a:solidFill>
                <a:srgbClr val="595959"/>
              </a:solidFill>
              <a:latin typeface="Century Gothic" panose="020B0502020202020204" pitchFamily="34" charset="0"/>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 calcmode="lin" valueType="num">
                                      <p:cBhvr additive="base">
                                        <p:cTn id="7" dur="500" fill="hold"/>
                                        <p:tgtEl>
                                          <p:spTgt spid="134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4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4147">
                                            <p:txEl>
                                              <p:pRg st="2" end="2"/>
                                            </p:txEl>
                                          </p:spTgt>
                                        </p:tgtEl>
                                        <p:attrNameLst>
                                          <p:attrName>style.visibility</p:attrName>
                                        </p:attrNameLst>
                                      </p:cBhvr>
                                      <p:to>
                                        <p:strVal val="visible"/>
                                      </p:to>
                                    </p:set>
                                    <p:anim calcmode="lin" valueType="num">
                                      <p:cBhvr additive="base">
                                        <p:cTn id="13" dur="500" fill="hold"/>
                                        <p:tgtEl>
                                          <p:spTgt spid="1341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4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4147">
                                            <p:txEl>
                                              <p:pRg st="4" end="4"/>
                                            </p:txEl>
                                          </p:spTgt>
                                        </p:tgtEl>
                                        <p:attrNameLst>
                                          <p:attrName>style.visibility</p:attrName>
                                        </p:attrNameLst>
                                      </p:cBhvr>
                                      <p:to>
                                        <p:strVal val="visible"/>
                                      </p:to>
                                    </p:set>
                                    <p:anim calcmode="lin" valueType="num">
                                      <p:cBhvr additive="base">
                                        <p:cTn id="19" dur="500" fill="hold"/>
                                        <p:tgtEl>
                                          <p:spTgt spid="13414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41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4147">
                                            <p:txEl>
                                              <p:pRg st="6" end="6"/>
                                            </p:txEl>
                                          </p:spTgt>
                                        </p:tgtEl>
                                        <p:attrNameLst>
                                          <p:attrName>style.visibility</p:attrName>
                                        </p:attrNameLst>
                                      </p:cBhvr>
                                      <p:to>
                                        <p:strVal val="visible"/>
                                      </p:to>
                                    </p:set>
                                    <p:anim calcmode="lin" valueType="num">
                                      <p:cBhvr additive="base">
                                        <p:cTn id="25" dur="500" fill="hold"/>
                                        <p:tgtEl>
                                          <p:spTgt spid="134147">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414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D95F526-6C95-4698-A725-986A36DBF1A6}"/>
              </a:ext>
            </a:extLst>
          </p:cNvPr>
          <p:cNvSpPr>
            <a:spLocks noGrp="1" noChangeArrowheads="1"/>
          </p:cNvSpPr>
          <p:nvPr>
            <p:ph type="title"/>
          </p:nvPr>
        </p:nvSpPr>
        <p:spPr>
          <a:xfrm>
            <a:off x="457200" y="0"/>
            <a:ext cx="8229600" cy="1143000"/>
          </a:xfrm>
        </p:spPr>
        <p:txBody>
          <a:bodyPr/>
          <a:lstStyle/>
          <a:p>
            <a:pPr eaLnBrk="1" fontAlgn="auto" hangingPunct="1">
              <a:spcAft>
                <a:spcPts val="0"/>
              </a:spcAft>
              <a:defRPr/>
            </a:pPr>
            <a:r>
              <a:rPr lang="en-US" altLang="en-US" sz="3600" b="1" dirty="0"/>
              <a:t>Cultural Match/Cultural Mismatch</a:t>
            </a:r>
          </a:p>
        </p:txBody>
      </p:sp>
      <p:sp>
        <p:nvSpPr>
          <p:cNvPr id="76803" name="Rectangle 3">
            <a:extLst>
              <a:ext uri="{FF2B5EF4-FFF2-40B4-BE49-F238E27FC236}">
                <a16:creationId xmlns:a16="http://schemas.microsoft.com/office/drawing/2014/main" id="{93D1DDC8-8AC8-4F31-9F75-DEC43CF37A13}"/>
              </a:ext>
            </a:extLst>
          </p:cNvPr>
          <p:cNvSpPr>
            <a:spLocks noGrp="1" noChangeArrowheads="1"/>
          </p:cNvSpPr>
          <p:nvPr>
            <p:ph idx="1"/>
          </p:nvPr>
        </p:nvSpPr>
        <p:spPr>
          <a:xfrm>
            <a:off x="457200" y="1524000"/>
            <a:ext cx="8229600" cy="4602163"/>
          </a:xfrm>
        </p:spPr>
        <p:txBody>
          <a:bodyPr/>
          <a:lstStyle/>
          <a:p>
            <a:pPr eaLnBrk="1" hangingPunct="1">
              <a:lnSpc>
                <a:spcPct val="90000"/>
              </a:lnSpc>
              <a:buFontTx/>
              <a:buNone/>
            </a:pPr>
            <a:r>
              <a:rPr lang="en-US" altLang="en-US" sz="2800"/>
              <a:t>	</a:t>
            </a:r>
            <a:r>
              <a:rPr lang="en-US" altLang="en-US"/>
              <a:t>The majority of service providers are generally white and middle class, and cultural norms and values of the institutional cultures are generally derived from and defined by dominant, middle class culture’s perspective. There may be a “cultural match” between similarly situated clients and service providers. There also may exist a “cultural mismatch” between poor, minority and culturally diverse clients and the service providers. </a:t>
            </a:r>
          </a:p>
          <a:p>
            <a:pPr eaLnBrk="1" hangingPunct="1">
              <a:lnSpc>
                <a:spcPct val="90000"/>
              </a:lnSpc>
              <a:buFontTx/>
              <a:buNone/>
            </a:pPr>
            <a:endParaRPr lang="en-US" altLang="en-US" sz="2800"/>
          </a:p>
        </p:txBody>
      </p:sp>
      <p:sp>
        <p:nvSpPr>
          <p:cNvPr id="2" name="Slide Number Placeholder 1">
            <a:extLst>
              <a:ext uri="{FF2B5EF4-FFF2-40B4-BE49-F238E27FC236}">
                <a16:creationId xmlns:a16="http://schemas.microsoft.com/office/drawing/2014/main" id="{29D62DA2-70D9-4F8F-AEDE-65C6C201BC8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E0B004-99B3-45F7-923B-B7A09D398289}" type="slidenum">
              <a:rPr lang="en-US" altLang="en-US">
                <a:solidFill>
                  <a:srgbClr val="595959"/>
                </a:solidFill>
                <a:latin typeface="Century Gothic" panose="020B0502020202020204" pitchFamily="34" charset="0"/>
              </a:rPr>
              <a:pPr eaLnBrk="1" hangingPunct="1"/>
              <a:t>34</a:t>
            </a:fld>
            <a:endParaRPr lang="en-US" altLang="en-US">
              <a:solidFill>
                <a:srgbClr val="595959"/>
              </a:solidFill>
              <a:latin typeface="Century Gothic" panose="020B0502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A653BC5-106A-4974-BCB7-069CE24BD60C}"/>
              </a:ext>
            </a:extLst>
          </p:cNvPr>
          <p:cNvSpPr>
            <a:spLocks noGrp="1" noChangeArrowheads="1"/>
          </p:cNvSpPr>
          <p:nvPr>
            <p:ph type="title"/>
          </p:nvPr>
        </p:nvSpPr>
        <p:spPr>
          <a:xfrm>
            <a:off x="457200" y="0"/>
            <a:ext cx="8229600" cy="1066800"/>
          </a:xfrm>
        </p:spPr>
        <p:txBody>
          <a:bodyPr/>
          <a:lstStyle/>
          <a:p>
            <a:pPr eaLnBrk="1" fontAlgn="auto" hangingPunct="1">
              <a:spcAft>
                <a:spcPts val="0"/>
              </a:spcAft>
              <a:defRPr/>
            </a:pPr>
            <a:r>
              <a:rPr lang="en-US" altLang="en-US" b="1" dirty="0"/>
              <a:t>Cultural Contests</a:t>
            </a:r>
          </a:p>
        </p:txBody>
      </p:sp>
      <p:sp>
        <p:nvSpPr>
          <p:cNvPr id="37891" name="Rectangle 3">
            <a:extLst>
              <a:ext uri="{FF2B5EF4-FFF2-40B4-BE49-F238E27FC236}">
                <a16:creationId xmlns:a16="http://schemas.microsoft.com/office/drawing/2014/main" id="{1241F6F2-11C7-4FC9-AD62-0EF8B12CC782}"/>
              </a:ext>
            </a:extLst>
          </p:cNvPr>
          <p:cNvSpPr>
            <a:spLocks noGrp="1" noChangeArrowheads="1"/>
          </p:cNvSpPr>
          <p:nvPr>
            <p:ph idx="1"/>
          </p:nvPr>
        </p:nvSpPr>
        <p:spPr>
          <a:xfrm>
            <a:off x="457200" y="1295400"/>
            <a:ext cx="8229600" cy="4953000"/>
          </a:xfrm>
        </p:spPr>
        <p:txBody>
          <a:bodyPr rtlCol="0">
            <a:normAutofit fontScale="92500"/>
          </a:bodyPr>
          <a:lstStyle/>
          <a:p>
            <a:pPr eaLnBrk="1" fontAlgn="auto" hangingPunct="1">
              <a:lnSpc>
                <a:spcPct val="90000"/>
              </a:lnSpc>
              <a:spcAft>
                <a:spcPts val="0"/>
              </a:spcAft>
              <a:buFontTx/>
              <a:buNone/>
              <a:defRPr/>
            </a:pPr>
            <a:r>
              <a:rPr lang="en-US" altLang="en-US" sz="2800" dirty="0">
                <a:solidFill>
                  <a:schemeClr val="tx1">
                    <a:lumMod val="50000"/>
                    <a:lumOff val="50000"/>
                  </a:schemeClr>
                </a:solidFill>
              </a:rPr>
              <a:t>	By identifying and investing specific behaviors, physical and cultural components with meaning and value, agencies and institutions can create a hierarchy based on characteristics of clients, their home cultures and communities. </a:t>
            </a:r>
          </a:p>
          <a:p>
            <a:pPr eaLnBrk="1" fontAlgn="auto" hangingPunct="1">
              <a:lnSpc>
                <a:spcPct val="90000"/>
              </a:lnSpc>
              <a:spcAft>
                <a:spcPts val="0"/>
              </a:spcAft>
              <a:buFontTx/>
              <a:buNone/>
              <a:defRPr/>
            </a:pPr>
            <a:r>
              <a:rPr lang="en-US" altLang="en-US" sz="2800" dirty="0">
                <a:solidFill>
                  <a:schemeClr val="tx1">
                    <a:lumMod val="50000"/>
                    <a:lumOff val="50000"/>
                  </a:schemeClr>
                </a:solidFill>
              </a:rPr>
              <a:t>	“When a majority group assumes the power of instituting norms from which minority groups are seen as deviate, differences between these groups become institutionalized. Difference is then perceived as a deficit, or as a failure to meet the standards of the majority” (</a:t>
            </a:r>
            <a:r>
              <a:rPr lang="en-US" altLang="en-US" sz="2800" dirty="0" err="1">
                <a:solidFill>
                  <a:schemeClr val="tx1">
                    <a:lumMod val="50000"/>
                    <a:lumOff val="50000"/>
                  </a:schemeClr>
                </a:solidFill>
              </a:rPr>
              <a:t>Kich</a:t>
            </a:r>
            <a:r>
              <a:rPr lang="en-US" altLang="en-US" sz="2800" dirty="0">
                <a:solidFill>
                  <a:schemeClr val="tx1">
                    <a:lumMod val="50000"/>
                    <a:lumOff val="50000"/>
                  </a:schemeClr>
                </a:solidFill>
              </a:rPr>
              <a:t>, 1996: p. 266). </a:t>
            </a:r>
          </a:p>
        </p:txBody>
      </p:sp>
      <p:sp>
        <p:nvSpPr>
          <p:cNvPr id="2" name="Slide Number Placeholder 1">
            <a:extLst>
              <a:ext uri="{FF2B5EF4-FFF2-40B4-BE49-F238E27FC236}">
                <a16:creationId xmlns:a16="http://schemas.microsoft.com/office/drawing/2014/main" id="{47AF3CFD-E8B7-4550-8BFD-1E37E72BBC4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E9EB47-4E96-431C-AF02-448A98D4AF0B}" type="slidenum">
              <a:rPr lang="en-US" altLang="en-US">
                <a:solidFill>
                  <a:srgbClr val="595959"/>
                </a:solidFill>
                <a:latin typeface="Century Gothic" panose="020B0502020202020204" pitchFamily="34" charset="0"/>
              </a:rPr>
              <a:pPr eaLnBrk="1" hangingPunct="1"/>
              <a:t>35</a:t>
            </a:fld>
            <a:endParaRPr lang="en-US" altLang="en-US">
              <a:solidFill>
                <a:srgbClr val="595959"/>
              </a:solidFill>
              <a:latin typeface="Century Gothic" panose="020B0502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2DB3A5F-AB1F-40FC-B769-8530E0A9FBE2}"/>
              </a:ext>
            </a:extLst>
          </p:cNvPr>
          <p:cNvSpPr>
            <a:spLocks noGrp="1" noChangeArrowheads="1"/>
          </p:cNvSpPr>
          <p:nvPr>
            <p:ph type="title"/>
          </p:nvPr>
        </p:nvSpPr>
        <p:spPr>
          <a:xfrm>
            <a:off x="457200" y="0"/>
            <a:ext cx="8229600" cy="1066800"/>
          </a:xfrm>
        </p:spPr>
        <p:txBody>
          <a:bodyPr/>
          <a:lstStyle/>
          <a:p>
            <a:pPr eaLnBrk="1" fontAlgn="auto" hangingPunct="1">
              <a:spcAft>
                <a:spcPts val="0"/>
              </a:spcAft>
              <a:defRPr/>
            </a:pPr>
            <a:r>
              <a:rPr lang="en-US" altLang="en-US" b="1" dirty="0"/>
              <a:t>Dominant Culture</a:t>
            </a:r>
          </a:p>
        </p:txBody>
      </p:sp>
      <p:sp>
        <p:nvSpPr>
          <p:cNvPr id="106499" name="Rectangle 3">
            <a:extLst>
              <a:ext uri="{FF2B5EF4-FFF2-40B4-BE49-F238E27FC236}">
                <a16:creationId xmlns:a16="http://schemas.microsoft.com/office/drawing/2014/main" id="{A22DDB82-0E43-4220-9F6E-E3F9D0A50FA8}"/>
              </a:ext>
            </a:extLst>
          </p:cNvPr>
          <p:cNvSpPr>
            <a:spLocks noGrp="1" noChangeArrowheads="1"/>
          </p:cNvSpPr>
          <p:nvPr>
            <p:ph idx="1"/>
          </p:nvPr>
        </p:nvSpPr>
        <p:spPr/>
        <p:txBody>
          <a:bodyPr/>
          <a:lstStyle/>
          <a:p>
            <a:pPr eaLnBrk="1" hangingPunct="1"/>
            <a:r>
              <a:rPr lang="en-US" altLang="en-US"/>
              <a:t>Western European tradition</a:t>
            </a:r>
          </a:p>
          <a:p>
            <a:pPr eaLnBrk="1" hangingPunct="1"/>
            <a:r>
              <a:rPr lang="en-US" altLang="en-US"/>
              <a:t>Values:</a:t>
            </a:r>
          </a:p>
          <a:p>
            <a:pPr lvl="1" eaLnBrk="1" hangingPunct="1"/>
            <a:r>
              <a:rPr lang="en-US" altLang="en-US" sz="2000"/>
              <a:t>Material wealth</a:t>
            </a:r>
          </a:p>
          <a:p>
            <a:pPr lvl="1" eaLnBrk="1" hangingPunct="1"/>
            <a:r>
              <a:rPr lang="en-US" altLang="en-US" sz="2000"/>
              <a:t>Individualism</a:t>
            </a:r>
          </a:p>
          <a:p>
            <a:pPr lvl="1" eaLnBrk="1" hangingPunct="1"/>
            <a:r>
              <a:rPr lang="en-US" altLang="en-US" sz="2000"/>
              <a:t>Freedom</a:t>
            </a:r>
          </a:p>
          <a:p>
            <a:pPr lvl="1" eaLnBrk="1" hangingPunct="1"/>
            <a:r>
              <a:rPr lang="en-US" altLang="en-US" sz="2000"/>
              <a:t>Democracy</a:t>
            </a:r>
          </a:p>
          <a:p>
            <a:pPr lvl="1" eaLnBrk="1" hangingPunct="1"/>
            <a:r>
              <a:rPr lang="en-US" altLang="en-US" sz="2000"/>
              <a:t>Meritocracy</a:t>
            </a:r>
          </a:p>
          <a:p>
            <a:pPr lvl="1" eaLnBrk="1" hangingPunct="1"/>
            <a:r>
              <a:rPr lang="en-US" altLang="en-US" sz="2000"/>
              <a:t>Equality (vs. equity)</a:t>
            </a:r>
          </a:p>
        </p:txBody>
      </p:sp>
      <p:sp>
        <p:nvSpPr>
          <p:cNvPr id="2" name="Slide Number Placeholder 1">
            <a:extLst>
              <a:ext uri="{FF2B5EF4-FFF2-40B4-BE49-F238E27FC236}">
                <a16:creationId xmlns:a16="http://schemas.microsoft.com/office/drawing/2014/main" id="{B6E0FED6-282F-4E1C-B971-0255BD48782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67A627-EEA4-4529-BD8E-6C7420BCAAED}" type="slidenum">
              <a:rPr lang="en-US" altLang="en-US">
                <a:solidFill>
                  <a:srgbClr val="595959"/>
                </a:solidFill>
                <a:latin typeface="Century Gothic" panose="020B0502020202020204" pitchFamily="34" charset="0"/>
              </a:rPr>
              <a:pPr eaLnBrk="1" hangingPunct="1"/>
              <a:t>36</a:t>
            </a:fld>
            <a:endParaRPr lang="en-US" altLang="en-US">
              <a:solidFill>
                <a:srgbClr val="595959"/>
              </a:solidFill>
              <a:latin typeface="Century Gothic" panose="020B0502020202020204" pitchFamily="34" charset="0"/>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6499">
                                            <p:txEl>
                                              <p:pRg st="1" end="1"/>
                                            </p:txEl>
                                          </p:spTgt>
                                        </p:tgtEl>
                                        <p:attrNameLst>
                                          <p:attrName>style.visibility</p:attrName>
                                        </p:attrNameLst>
                                      </p:cBhvr>
                                      <p:to>
                                        <p:strVal val="visible"/>
                                      </p:to>
                                    </p:set>
                                    <p:anim calcmode="lin" valueType="num">
                                      <p:cBhvr additive="base">
                                        <p:cTn id="13" dur="500" fill="hold"/>
                                        <p:tgtEl>
                                          <p:spTgt spid="1064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64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6499">
                                            <p:txEl>
                                              <p:pRg st="2" end="2"/>
                                            </p:txEl>
                                          </p:spTgt>
                                        </p:tgtEl>
                                        <p:attrNameLst>
                                          <p:attrName>style.visibility</p:attrName>
                                        </p:attrNameLst>
                                      </p:cBhvr>
                                      <p:to>
                                        <p:strVal val="visible"/>
                                      </p:to>
                                    </p:set>
                                    <p:anim calcmode="lin" valueType="num">
                                      <p:cBhvr additive="base">
                                        <p:cTn id="17" dur="500" fill="hold"/>
                                        <p:tgtEl>
                                          <p:spTgt spid="1064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64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6499">
                                            <p:txEl>
                                              <p:pRg st="3" end="3"/>
                                            </p:txEl>
                                          </p:spTgt>
                                        </p:tgtEl>
                                        <p:attrNameLst>
                                          <p:attrName>style.visibility</p:attrName>
                                        </p:attrNameLst>
                                      </p:cBhvr>
                                      <p:to>
                                        <p:strVal val="visible"/>
                                      </p:to>
                                    </p:set>
                                    <p:anim calcmode="lin" valueType="num">
                                      <p:cBhvr additive="base">
                                        <p:cTn id="21" dur="500" fill="hold"/>
                                        <p:tgtEl>
                                          <p:spTgt spid="1064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649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6499">
                                            <p:txEl>
                                              <p:pRg st="4" end="4"/>
                                            </p:txEl>
                                          </p:spTgt>
                                        </p:tgtEl>
                                        <p:attrNameLst>
                                          <p:attrName>style.visibility</p:attrName>
                                        </p:attrNameLst>
                                      </p:cBhvr>
                                      <p:to>
                                        <p:strVal val="visible"/>
                                      </p:to>
                                    </p:set>
                                    <p:anim calcmode="lin" valueType="num">
                                      <p:cBhvr additive="base">
                                        <p:cTn id="25" dur="500" fill="hold"/>
                                        <p:tgtEl>
                                          <p:spTgt spid="1064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6499">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6499">
                                            <p:txEl>
                                              <p:pRg st="5" end="5"/>
                                            </p:txEl>
                                          </p:spTgt>
                                        </p:tgtEl>
                                        <p:attrNameLst>
                                          <p:attrName>style.visibility</p:attrName>
                                        </p:attrNameLst>
                                      </p:cBhvr>
                                      <p:to>
                                        <p:strVal val="visible"/>
                                      </p:to>
                                    </p:set>
                                    <p:anim calcmode="lin" valueType="num">
                                      <p:cBhvr additive="base">
                                        <p:cTn id="29" dur="500" fill="hold"/>
                                        <p:tgtEl>
                                          <p:spTgt spid="10649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6499">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06499">
                                            <p:txEl>
                                              <p:pRg st="6" end="6"/>
                                            </p:txEl>
                                          </p:spTgt>
                                        </p:tgtEl>
                                        <p:attrNameLst>
                                          <p:attrName>style.visibility</p:attrName>
                                        </p:attrNameLst>
                                      </p:cBhvr>
                                      <p:to>
                                        <p:strVal val="visible"/>
                                      </p:to>
                                    </p:set>
                                    <p:anim calcmode="lin" valueType="num">
                                      <p:cBhvr additive="base">
                                        <p:cTn id="33" dur="500" fill="hold"/>
                                        <p:tgtEl>
                                          <p:spTgt spid="106499">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6499">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6499">
                                            <p:txEl>
                                              <p:pRg st="7" end="7"/>
                                            </p:txEl>
                                          </p:spTgt>
                                        </p:tgtEl>
                                        <p:attrNameLst>
                                          <p:attrName>style.visibility</p:attrName>
                                        </p:attrNameLst>
                                      </p:cBhvr>
                                      <p:to>
                                        <p:strVal val="visible"/>
                                      </p:to>
                                    </p:set>
                                    <p:anim calcmode="lin" valueType="num">
                                      <p:cBhvr additive="base">
                                        <p:cTn id="37" dur="500" fill="hold"/>
                                        <p:tgtEl>
                                          <p:spTgt spid="10649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64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49536B4-D715-408D-ABB9-4B202DEA33D3}"/>
              </a:ext>
            </a:extLst>
          </p:cNvPr>
          <p:cNvSpPr>
            <a:spLocks noGrp="1" noChangeArrowheads="1"/>
          </p:cNvSpPr>
          <p:nvPr>
            <p:ph type="title"/>
          </p:nvPr>
        </p:nvSpPr>
        <p:spPr>
          <a:xfrm>
            <a:off x="457200" y="0"/>
            <a:ext cx="8229600" cy="1143000"/>
          </a:xfrm>
        </p:spPr>
        <p:txBody>
          <a:bodyPr/>
          <a:lstStyle/>
          <a:p>
            <a:pPr eaLnBrk="1" fontAlgn="auto" hangingPunct="1">
              <a:spcAft>
                <a:spcPts val="0"/>
              </a:spcAft>
              <a:defRPr/>
            </a:pPr>
            <a:r>
              <a:rPr lang="en-US" altLang="en-US" b="1" dirty="0"/>
              <a:t>Privilege</a:t>
            </a:r>
          </a:p>
        </p:txBody>
      </p:sp>
      <p:sp>
        <p:nvSpPr>
          <p:cNvPr id="70659" name="Rectangle 3">
            <a:extLst>
              <a:ext uri="{FF2B5EF4-FFF2-40B4-BE49-F238E27FC236}">
                <a16:creationId xmlns:a16="http://schemas.microsoft.com/office/drawing/2014/main" id="{800BB3AD-7901-4E46-B2B8-E1466414DE55}"/>
              </a:ext>
            </a:extLst>
          </p:cNvPr>
          <p:cNvSpPr>
            <a:spLocks noGrp="1" noChangeArrowheads="1"/>
          </p:cNvSpPr>
          <p:nvPr>
            <p:ph idx="1"/>
          </p:nvPr>
        </p:nvSpPr>
        <p:spPr/>
        <p:txBody>
          <a:bodyPr/>
          <a:lstStyle/>
          <a:p>
            <a:pPr eaLnBrk="1" hangingPunct="1"/>
            <a:r>
              <a:rPr lang="en-US" altLang="en-US" sz="2800"/>
              <a:t>Subtle process of obtaining unequal access to societal benefits</a:t>
            </a:r>
          </a:p>
          <a:p>
            <a:pPr eaLnBrk="1" hangingPunct="1"/>
            <a:r>
              <a:rPr lang="en-US" altLang="en-US" sz="2800"/>
              <a:t>Operates on a continuum</a:t>
            </a:r>
          </a:p>
          <a:p>
            <a:pPr eaLnBrk="1" hangingPunct="1"/>
            <a:r>
              <a:rPr lang="en-US" altLang="en-US" sz="2800"/>
              <a:t>Not overt process for us in situations where we experience privilege </a:t>
            </a:r>
            <a:r>
              <a:rPr lang="en-US" altLang="en-US" sz="2800">
                <a:sym typeface="Wingdings" panose="05000000000000000000" pitchFamily="2" charset="2"/>
              </a:rPr>
              <a:t> We don’t actively view ourselves as oppressors of others</a:t>
            </a:r>
          </a:p>
          <a:p>
            <a:pPr eaLnBrk="1" hangingPunct="1"/>
            <a:r>
              <a:rPr lang="en-US" altLang="en-US" sz="2800">
                <a:sym typeface="Wingdings" panose="05000000000000000000" pitchFamily="2" charset="2"/>
              </a:rPr>
              <a:t>Extremely overt process in situations where we lack privilege</a:t>
            </a:r>
            <a:endParaRPr lang="en-US" altLang="en-US" sz="2800"/>
          </a:p>
        </p:txBody>
      </p:sp>
      <p:sp>
        <p:nvSpPr>
          <p:cNvPr id="2" name="Slide Number Placeholder 1">
            <a:extLst>
              <a:ext uri="{FF2B5EF4-FFF2-40B4-BE49-F238E27FC236}">
                <a16:creationId xmlns:a16="http://schemas.microsoft.com/office/drawing/2014/main" id="{0460B134-E3E8-4FF9-9247-62CB6CAD886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1209B3-2FAC-49FE-9731-07C9CEFA856B}" type="slidenum">
              <a:rPr lang="en-US" altLang="en-US">
                <a:solidFill>
                  <a:srgbClr val="595959"/>
                </a:solidFill>
                <a:latin typeface="Century Gothic" panose="020B0502020202020204" pitchFamily="34" charset="0"/>
              </a:rPr>
              <a:pPr eaLnBrk="1" hangingPunct="1"/>
              <a:t>37</a:t>
            </a:fld>
            <a:endParaRPr lang="en-US" altLang="en-US">
              <a:solidFill>
                <a:srgbClr val="595959"/>
              </a:solidFill>
              <a:latin typeface="Century Gothic" panose="020B0502020202020204" pitchFamily="34" charset="0"/>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0659">
                                            <p:txEl>
                                              <p:pRg st="3" end="3"/>
                                            </p:txEl>
                                          </p:spTgt>
                                        </p:tgtEl>
                                        <p:attrNameLst>
                                          <p:attrName>style.visibility</p:attrName>
                                        </p:attrNameLst>
                                      </p:cBhvr>
                                      <p:to>
                                        <p:strVal val="visible"/>
                                      </p:to>
                                    </p:set>
                                    <p:anim calcmode="lin" valueType="num">
                                      <p:cBhvr additive="base">
                                        <p:cTn id="25" dur="500" fill="hold"/>
                                        <p:tgtEl>
                                          <p:spTgt spid="706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06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A55AF3-ADD3-4EA0-AD94-58D899BCD35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345B7C-DCB2-4708-877F-BC68C5C4824B}" type="slidenum">
              <a:rPr lang="en-US" altLang="en-US">
                <a:solidFill>
                  <a:srgbClr val="595959"/>
                </a:solidFill>
                <a:latin typeface="Century Gothic" panose="020B0502020202020204" pitchFamily="34" charset="0"/>
              </a:rPr>
              <a:pPr eaLnBrk="1" hangingPunct="1"/>
              <a:t>38</a:t>
            </a:fld>
            <a:endParaRPr lang="en-US" altLang="en-US">
              <a:solidFill>
                <a:srgbClr val="595959"/>
              </a:solidFill>
              <a:latin typeface="Century Gothic" panose="020B0502020202020204" pitchFamily="34" charset="0"/>
            </a:endParaRPr>
          </a:p>
        </p:txBody>
      </p:sp>
      <p:sp>
        <p:nvSpPr>
          <p:cNvPr id="40962" name="Title 1">
            <a:extLst>
              <a:ext uri="{FF2B5EF4-FFF2-40B4-BE49-F238E27FC236}">
                <a16:creationId xmlns:a16="http://schemas.microsoft.com/office/drawing/2014/main" id="{2AE12343-7E33-4E4B-9900-1584BB4CE835}"/>
              </a:ext>
            </a:extLst>
          </p:cNvPr>
          <p:cNvSpPr>
            <a:spLocks noGrp="1"/>
          </p:cNvSpPr>
          <p:nvPr>
            <p:ph type="title" idx="4294967295"/>
          </p:nvPr>
        </p:nvSpPr>
        <p:spPr>
          <a:xfrm>
            <a:off x="381000" y="609600"/>
            <a:ext cx="8229600" cy="1143000"/>
          </a:xfrm>
        </p:spPr>
        <p:txBody>
          <a:bodyPr/>
          <a:lstStyle/>
          <a:p>
            <a:pPr eaLnBrk="1" fontAlgn="auto" hangingPunct="1">
              <a:spcAft>
                <a:spcPts val="0"/>
              </a:spcAft>
              <a:defRPr/>
            </a:pPr>
            <a:r>
              <a:rPr lang="en-US" altLang="en-US" b="1" dirty="0"/>
              <a:t>Structural/Institutional Barriers</a:t>
            </a:r>
          </a:p>
        </p:txBody>
      </p:sp>
      <p:sp>
        <p:nvSpPr>
          <p:cNvPr id="80900" name="Content Placeholder 2">
            <a:extLst>
              <a:ext uri="{FF2B5EF4-FFF2-40B4-BE49-F238E27FC236}">
                <a16:creationId xmlns:a16="http://schemas.microsoft.com/office/drawing/2014/main" id="{814E13F7-B781-46EB-BB0C-F1B2628796B0}"/>
              </a:ext>
            </a:extLst>
          </p:cNvPr>
          <p:cNvSpPr>
            <a:spLocks noGrp="1"/>
          </p:cNvSpPr>
          <p:nvPr>
            <p:ph idx="4294967295"/>
          </p:nvPr>
        </p:nvSpPr>
        <p:spPr>
          <a:xfrm>
            <a:off x="609600" y="2057400"/>
            <a:ext cx="7620000" cy="4191000"/>
          </a:xfrm>
        </p:spPr>
        <p:txBody>
          <a:bodyPr/>
          <a:lstStyle/>
          <a:p>
            <a:pPr eaLnBrk="1" hangingPunct="1"/>
            <a:r>
              <a:rPr lang="en-US" altLang="en-US"/>
              <a:t>Structural and institutional barriers (i.e. racism, poverty, etc.) may result in blaming the client or family.</a:t>
            </a:r>
          </a:p>
          <a:p>
            <a:pPr eaLnBrk="1" hangingPunct="1"/>
            <a:r>
              <a:rPr lang="en-US" altLang="en-US"/>
              <a:t>Cultural deficit theories do not account for “positive self-concepts” of clients or families who may have difficulties with agencies and institutions. </a:t>
            </a:r>
          </a:p>
          <a:p>
            <a:pPr eaLnBrk="1" hangingPunct="1">
              <a:buFontTx/>
              <a:buNone/>
            </a:pPr>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1AC35771-2F7C-4934-9F73-00750739F62C}"/>
              </a:ext>
            </a:extLst>
          </p:cNvPr>
          <p:cNvSpPr>
            <a:spLocks noGrp="1"/>
          </p:cNvSpPr>
          <p:nvPr>
            <p:ph type="title"/>
          </p:nvPr>
        </p:nvSpPr>
        <p:spPr>
          <a:xfrm>
            <a:off x="457200" y="0"/>
            <a:ext cx="8229600" cy="1295400"/>
          </a:xfrm>
        </p:spPr>
        <p:txBody>
          <a:bodyPr/>
          <a:lstStyle/>
          <a:p>
            <a:pPr eaLnBrk="1" fontAlgn="auto" hangingPunct="1">
              <a:spcAft>
                <a:spcPts val="0"/>
              </a:spcAft>
              <a:defRPr/>
            </a:pPr>
            <a:r>
              <a:rPr lang="en-US" altLang="en-US" b="1" dirty="0"/>
              <a:t>Naming Racial Groups</a:t>
            </a:r>
          </a:p>
        </p:txBody>
      </p:sp>
      <p:sp>
        <p:nvSpPr>
          <p:cNvPr id="81923" name="Content Placeholder 2">
            <a:extLst>
              <a:ext uri="{FF2B5EF4-FFF2-40B4-BE49-F238E27FC236}">
                <a16:creationId xmlns:a16="http://schemas.microsoft.com/office/drawing/2014/main" id="{CEE7D45A-E758-4D4E-B36D-6A7B221F3A0F}"/>
              </a:ext>
            </a:extLst>
          </p:cNvPr>
          <p:cNvSpPr>
            <a:spLocks noGrp="1"/>
          </p:cNvSpPr>
          <p:nvPr>
            <p:ph idx="1"/>
          </p:nvPr>
        </p:nvSpPr>
        <p:spPr/>
        <p:txBody>
          <a:bodyPr/>
          <a:lstStyle/>
          <a:p>
            <a:pPr eaLnBrk="1" hangingPunct="1"/>
            <a:r>
              <a:rPr lang="en-US" altLang="en-US"/>
              <a:t>Not a neutral act</a:t>
            </a:r>
          </a:p>
          <a:p>
            <a:pPr eaLnBrk="1" hangingPunct="1"/>
            <a:r>
              <a:rPr lang="en-US" altLang="en-US"/>
              <a:t>Rarely can self-select</a:t>
            </a:r>
          </a:p>
          <a:p>
            <a:pPr eaLnBrk="1" hangingPunct="1"/>
            <a:r>
              <a:rPr lang="en-US" altLang="en-US"/>
              <a:t>Race is deployed as a social, political, historical and cultural reality, but is not a biological or genetically proven reality. </a:t>
            </a:r>
          </a:p>
          <a:p>
            <a:pPr eaLnBrk="1" hangingPunct="1"/>
            <a:r>
              <a:rPr lang="en-US" altLang="en-US"/>
              <a:t>“The determination of racial categories is thus an intensely political process.” </a:t>
            </a:r>
          </a:p>
          <a:p>
            <a:pPr eaLnBrk="1" hangingPunct="1">
              <a:buFontTx/>
              <a:buNone/>
            </a:pPr>
            <a:r>
              <a:rPr lang="en-US" altLang="en-US"/>
              <a:t>						</a:t>
            </a:r>
            <a:r>
              <a:rPr lang="en-US" altLang="en-US" i="1"/>
              <a:t>Omi and Winant (1994) </a:t>
            </a:r>
          </a:p>
        </p:txBody>
      </p:sp>
      <p:sp>
        <p:nvSpPr>
          <p:cNvPr id="2" name="Slide Number Placeholder 1">
            <a:extLst>
              <a:ext uri="{FF2B5EF4-FFF2-40B4-BE49-F238E27FC236}">
                <a16:creationId xmlns:a16="http://schemas.microsoft.com/office/drawing/2014/main" id="{B8377443-D38C-471D-BFF5-94DB8B46AFE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49DCD2-8398-4209-9A5C-EAC041B51FD8}" type="slidenum">
              <a:rPr lang="en-US" altLang="en-US">
                <a:solidFill>
                  <a:srgbClr val="595959"/>
                </a:solidFill>
                <a:latin typeface="Century Gothic" panose="020B0502020202020204" pitchFamily="34" charset="0"/>
              </a:rPr>
              <a:pPr eaLnBrk="1" hangingPunct="1"/>
              <a:t>39</a:t>
            </a:fld>
            <a:endParaRPr lang="en-US" altLang="en-US">
              <a:solidFill>
                <a:srgbClr val="595959"/>
              </a:solidFill>
              <a:latin typeface="Century Gothic" panose="020B0502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7B8E1C-7F91-4D47-BAA6-7FB245123ACF}"/>
              </a:ext>
            </a:extLst>
          </p:cNvPr>
          <p:cNvSpPr>
            <a:spLocks noGrp="1"/>
          </p:cNvSpPr>
          <p:nvPr>
            <p:ph type="title"/>
          </p:nvPr>
        </p:nvSpPr>
        <p:spPr>
          <a:xfrm>
            <a:off x="381000" y="457200"/>
            <a:ext cx="8305800" cy="1066800"/>
          </a:xfrm>
        </p:spPr>
        <p:txBody>
          <a:bodyPr/>
          <a:lstStyle/>
          <a:p>
            <a:pPr eaLnBrk="1" fontAlgn="auto" hangingPunct="1">
              <a:spcAft>
                <a:spcPts val="0"/>
              </a:spcAft>
              <a:defRPr/>
            </a:pPr>
            <a:r>
              <a:rPr lang="en-US" altLang="en-US" sz="4000" b="1" dirty="0"/>
              <a:t>Sense of Safety, Sense of Belonging</a:t>
            </a:r>
          </a:p>
        </p:txBody>
      </p:sp>
      <p:sp>
        <p:nvSpPr>
          <p:cNvPr id="46083" name="Content Placeholder 2">
            <a:extLst>
              <a:ext uri="{FF2B5EF4-FFF2-40B4-BE49-F238E27FC236}">
                <a16:creationId xmlns:a16="http://schemas.microsoft.com/office/drawing/2014/main" id="{F1292A11-839C-4D1B-ABCD-61FB30A6418A}"/>
              </a:ext>
            </a:extLst>
          </p:cNvPr>
          <p:cNvSpPr>
            <a:spLocks noGrp="1"/>
          </p:cNvSpPr>
          <p:nvPr>
            <p:ph idx="1"/>
          </p:nvPr>
        </p:nvSpPr>
        <p:spPr>
          <a:xfrm>
            <a:off x="457200" y="1752600"/>
            <a:ext cx="8229600" cy="4373563"/>
          </a:xfrm>
        </p:spPr>
        <p:txBody>
          <a:bodyPr/>
          <a:lstStyle/>
          <a:p>
            <a:pPr eaLnBrk="1" hangingPunct="1"/>
            <a:r>
              <a:rPr lang="en-US" altLang="en-US"/>
              <a:t>The ache for home lives in all of us, the safe place where we can go as we are and not be questioned. 	                        </a:t>
            </a:r>
            <a:r>
              <a:rPr lang="en-US" altLang="en-US" i="1"/>
              <a:t>Maya Angelou, 1986</a:t>
            </a:r>
          </a:p>
          <a:p>
            <a:pPr eaLnBrk="1" hangingPunct="1"/>
            <a:r>
              <a:rPr lang="en-US" altLang="en-US"/>
              <a:t>When a child has no sense of how he should fit into the society around him, he is culturally deprived. 	                         		 </a:t>
            </a:r>
            <a:r>
              <a:rPr lang="en-US" altLang="en-US" i="1"/>
              <a:t>Ralph Ellison, 1986</a:t>
            </a:r>
          </a:p>
          <a:p>
            <a:pPr eaLnBrk="1" hangingPunct="1"/>
            <a:r>
              <a:rPr lang="en-US" altLang="en-US"/>
              <a:t>Portes and Rumbaut (2001, 2005) reports a pervasive and positive sense of cultural heritage is unmistakably related to mental health and social well being. </a:t>
            </a:r>
          </a:p>
          <a:p>
            <a:pPr eaLnBrk="1" hangingPunct="1">
              <a:buFontTx/>
              <a:buNone/>
            </a:pPr>
            <a:endParaRPr lang="en-US" altLang="en-US" i="1"/>
          </a:p>
        </p:txBody>
      </p:sp>
      <p:sp>
        <p:nvSpPr>
          <p:cNvPr id="2" name="Slide Number Placeholder 1">
            <a:extLst>
              <a:ext uri="{FF2B5EF4-FFF2-40B4-BE49-F238E27FC236}">
                <a16:creationId xmlns:a16="http://schemas.microsoft.com/office/drawing/2014/main" id="{3FEB8A19-57DD-4F47-A6C9-53C0B91965A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435DB0-AA83-4E84-B144-14DCB9854C8D}" type="slidenum">
              <a:rPr lang="en-US" altLang="en-US">
                <a:solidFill>
                  <a:srgbClr val="595959"/>
                </a:solidFill>
                <a:latin typeface="Century Gothic" panose="020B0502020202020204" pitchFamily="34" charset="0"/>
              </a:rPr>
              <a:pPr eaLnBrk="1" hangingPunct="1"/>
              <a:t>4</a:t>
            </a:fld>
            <a:endParaRPr lang="en-US" altLang="en-US">
              <a:solidFill>
                <a:srgbClr val="595959"/>
              </a:solidFill>
              <a:latin typeface="Century Gothic" panose="020B0502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54AC9A41-9E79-4438-AFDD-CF3973D44988}"/>
              </a:ext>
            </a:extLst>
          </p:cNvPr>
          <p:cNvSpPr>
            <a:spLocks noGrp="1"/>
          </p:cNvSpPr>
          <p:nvPr>
            <p:ph type="title"/>
          </p:nvPr>
        </p:nvSpPr>
        <p:spPr>
          <a:xfrm>
            <a:off x="457200" y="0"/>
            <a:ext cx="8229600" cy="1295400"/>
          </a:xfrm>
        </p:spPr>
        <p:txBody>
          <a:bodyPr/>
          <a:lstStyle/>
          <a:p>
            <a:pPr eaLnBrk="1" fontAlgn="auto" hangingPunct="1">
              <a:spcAft>
                <a:spcPts val="0"/>
              </a:spcAft>
              <a:defRPr/>
            </a:pPr>
            <a:r>
              <a:rPr lang="en-US" altLang="en-US" b="1" dirty="0"/>
              <a:t>Race Not Biological</a:t>
            </a:r>
          </a:p>
        </p:txBody>
      </p:sp>
      <p:sp>
        <p:nvSpPr>
          <p:cNvPr id="82947" name="Content Placeholder 2">
            <a:extLst>
              <a:ext uri="{FF2B5EF4-FFF2-40B4-BE49-F238E27FC236}">
                <a16:creationId xmlns:a16="http://schemas.microsoft.com/office/drawing/2014/main" id="{6AC8D7D8-4575-4BB4-9E6E-BEBA4D003E30}"/>
              </a:ext>
            </a:extLst>
          </p:cNvPr>
          <p:cNvSpPr>
            <a:spLocks noGrp="1"/>
          </p:cNvSpPr>
          <p:nvPr>
            <p:ph idx="1"/>
          </p:nvPr>
        </p:nvSpPr>
        <p:spPr>
          <a:xfrm>
            <a:off x="457200" y="1524000"/>
            <a:ext cx="8229600" cy="4602163"/>
          </a:xfrm>
        </p:spPr>
        <p:txBody>
          <a:bodyPr/>
          <a:lstStyle/>
          <a:p>
            <a:pPr eaLnBrk="1" hangingPunct="1"/>
            <a:r>
              <a:rPr lang="en-US" altLang="en-US"/>
              <a:t>Whiteness as a scientific, biological or anthropological reality has no basis, validity or legitimacy. “There is no national, religious, linguistic or cultural group or economic class that constitutes a race.” There is scientifically no such thing as a "white race" of people. “With the vast expansion of scientific knowledge in this century, however, it has become clear that human populations are not unambiguous, clearly demarcated, biologically distinct groups.”</a:t>
            </a:r>
          </a:p>
          <a:p>
            <a:pPr eaLnBrk="1" hangingPunct="1">
              <a:buFont typeface="Arial" panose="020B0604020202020204" pitchFamily="34" charset="0"/>
              <a:buNone/>
            </a:pPr>
            <a:r>
              <a:rPr lang="en-US" altLang="en-US"/>
              <a:t>	             </a:t>
            </a:r>
            <a:r>
              <a:rPr lang="en-US" altLang="en-US" sz="2600" i="1"/>
              <a:t>American Anthropologist 100(3): 712-715</a:t>
            </a:r>
          </a:p>
          <a:p>
            <a:pPr eaLnBrk="1" hangingPunct="1"/>
            <a:endParaRPr lang="en-US" altLang="en-US"/>
          </a:p>
        </p:txBody>
      </p:sp>
      <p:sp>
        <p:nvSpPr>
          <p:cNvPr id="2" name="Slide Number Placeholder 1">
            <a:extLst>
              <a:ext uri="{FF2B5EF4-FFF2-40B4-BE49-F238E27FC236}">
                <a16:creationId xmlns:a16="http://schemas.microsoft.com/office/drawing/2014/main" id="{F4C87586-8C12-41CB-9F5B-B3F65D0FDBA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765D1B-8D65-4671-8845-980BE62E4CB2}" type="slidenum">
              <a:rPr lang="en-US" altLang="en-US">
                <a:solidFill>
                  <a:srgbClr val="595959"/>
                </a:solidFill>
                <a:latin typeface="Century Gothic" panose="020B0502020202020204" pitchFamily="34" charset="0"/>
              </a:rPr>
              <a:pPr eaLnBrk="1" hangingPunct="1"/>
              <a:t>40</a:t>
            </a:fld>
            <a:endParaRPr lang="en-US" altLang="en-US">
              <a:solidFill>
                <a:srgbClr val="595959"/>
              </a:solidFill>
              <a:latin typeface="Century Gothic" panose="020B0502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08076FB7-77D9-47E9-82A7-5B8837F682F7}"/>
              </a:ext>
            </a:extLst>
          </p:cNvPr>
          <p:cNvSpPr>
            <a:spLocks noGrp="1"/>
          </p:cNvSpPr>
          <p:nvPr>
            <p:ph type="title"/>
          </p:nvPr>
        </p:nvSpPr>
        <p:spPr>
          <a:xfrm>
            <a:off x="457200" y="0"/>
            <a:ext cx="8229600" cy="1295400"/>
          </a:xfrm>
        </p:spPr>
        <p:txBody>
          <a:bodyPr/>
          <a:lstStyle/>
          <a:p>
            <a:pPr eaLnBrk="1" fontAlgn="auto" hangingPunct="1">
              <a:spcAft>
                <a:spcPts val="0"/>
              </a:spcAft>
              <a:defRPr/>
            </a:pPr>
            <a:r>
              <a:rPr lang="en-US" altLang="en-US" b="1" dirty="0"/>
              <a:t>Sociopolitical Context</a:t>
            </a:r>
          </a:p>
        </p:txBody>
      </p:sp>
      <p:sp>
        <p:nvSpPr>
          <p:cNvPr id="83971" name="Content Placeholder 2">
            <a:extLst>
              <a:ext uri="{FF2B5EF4-FFF2-40B4-BE49-F238E27FC236}">
                <a16:creationId xmlns:a16="http://schemas.microsoft.com/office/drawing/2014/main" id="{1102AC47-A6CD-497D-8620-600561BDDD14}"/>
              </a:ext>
            </a:extLst>
          </p:cNvPr>
          <p:cNvSpPr>
            <a:spLocks noGrp="1"/>
          </p:cNvSpPr>
          <p:nvPr>
            <p:ph idx="1"/>
          </p:nvPr>
        </p:nvSpPr>
        <p:spPr/>
        <p:txBody>
          <a:bodyPr/>
          <a:lstStyle/>
          <a:p>
            <a:pPr eaLnBrk="1" hangingPunct="1"/>
            <a:r>
              <a:rPr lang="en-US" altLang="en-US"/>
              <a:t>Race, in fact, is an almost empty biological category. It is the complex set of social, political and cultural forces, described as the “sociopolitical context” (Nieto, 2011) that continues to work to reproduce disparities  that are viewed  as “racial” outcomes in American society. </a:t>
            </a:r>
          </a:p>
          <a:p>
            <a:pPr eaLnBrk="1" hangingPunct="1"/>
            <a:r>
              <a:rPr lang="en-US" altLang="en-US"/>
              <a:t>These sociopolitical forces, overt and subtle, have tremendous influence and impact.  </a:t>
            </a:r>
          </a:p>
        </p:txBody>
      </p:sp>
      <p:sp>
        <p:nvSpPr>
          <p:cNvPr id="2" name="Slide Number Placeholder 1">
            <a:extLst>
              <a:ext uri="{FF2B5EF4-FFF2-40B4-BE49-F238E27FC236}">
                <a16:creationId xmlns:a16="http://schemas.microsoft.com/office/drawing/2014/main" id="{60BFF46F-0AD8-402D-B686-A98D7A74932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EEC093-1296-4E3D-A1B7-5CD987B1435B}" type="slidenum">
              <a:rPr lang="en-US" altLang="en-US">
                <a:solidFill>
                  <a:srgbClr val="595959"/>
                </a:solidFill>
                <a:latin typeface="Century Gothic" panose="020B0502020202020204" pitchFamily="34" charset="0"/>
              </a:rPr>
              <a:pPr eaLnBrk="1" hangingPunct="1"/>
              <a:t>41</a:t>
            </a:fld>
            <a:endParaRPr lang="en-US" altLang="en-US">
              <a:solidFill>
                <a:srgbClr val="595959"/>
              </a:solidFill>
              <a:latin typeface="Century Gothic" panose="020B0502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79D0F267-51C4-4D73-8E8A-59D8E1C260BD}"/>
              </a:ext>
            </a:extLst>
          </p:cNvPr>
          <p:cNvSpPr>
            <a:spLocks noGrp="1"/>
          </p:cNvSpPr>
          <p:nvPr>
            <p:ph type="title"/>
          </p:nvPr>
        </p:nvSpPr>
        <p:spPr>
          <a:xfrm>
            <a:off x="457200" y="274638"/>
            <a:ext cx="8229600" cy="1020762"/>
          </a:xfrm>
        </p:spPr>
        <p:txBody>
          <a:bodyPr/>
          <a:lstStyle/>
          <a:p>
            <a:pPr eaLnBrk="1" fontAlgn="auto" hangingPunct="1">
              <a:spcAft>
                <a:spcPts val="0"/>
              </a:spcAft>
              <a:defRPr/>
            </a:pPr>
            <a:r>
              <a:rPr lang="en-US" altLang="en-US" b="1" dirty="0"/>
              <a:t>“Seeing” Race</a:t>
            </a:r>
          </a:p>
        </p:txBody>
      </p:sp>
      <p:sp>
        <p:nvSpPr>
          <p:cNvPr id="84995" name="Content Placeholder 2">
            <a:extLst>
              <a:ext uri="{FF2B5EF4-FFF2-40B4-BE49-F238E27FC236}">
                <a16:creationId xmlns:a16="http://schemas.microsoft.com/office/drawing/2014/main" id="{6A3139D7-C4FE-445E-AE4B-F0E7E0093EEA}"/>
              </a:ext>
            </a:extLst>
          </p:cNvPr>
          <p:cNvSpPr>
            <a:spLocks noGrp="1"/>
          </p:cNvSpPr>
          <p:nvPr>
            <p:ph idx="1"/>
          </p:nvPr>
        </p:nvSpPr>
        <p:spPr>
          <a:xfrm>
            <a:off x="457200" y="1295400"/>
            <a:ext cx="8229600" cy="5181600"/>
          </a:xfrm>
        </p:spPr>
        <p:txBody>
          <a:bodyPr/>
          <a:lstStyle/>
          <a:p>
            <a:pPr eaLnBrk="1" hangingPunct="1"/>
            <a:r>
              <a:rPr lang="en-US" altLang="en-US"/>
              <a:t>It is “hard to grasp the way racial identity is assigned and assumed, or to perceive the tacit racial dimensions of everyday experiences, without a clear sense of the socially constructed meaning of race.” </a:t>
            </a:r>
          </a:p>
          <a:p>
            <a:pPr eaLnBrk="1" hangingPunct="1"/>
            <a:r>
              <a:rPr lang="en-US" altLang="en-US"/>
              <a:t>Race is central in America yet there is an “inability to grasp the uniqueness of race, its historical flexibility and immediacy in everyday experiences and social conflict.”                </a:t>
            </a:r>
          </a:p>
          <a:p>
            <a:pPr eaLnBrk="1" hangingPunct="1">
              <a:buFontTx/>
              <a:buNone/>
            </a:pPr>
            <a:r>
              <a:rPr lang="en-US" altLang="en-US"/>
              <a:t>                                  		</a:t>
            </a:r>
            <a:r>
              <a:rPr lang="en-US" altLang="en-US" i="1"/>
              <a:t>Omi and Winant (1994) </a:t>
            </a:r>
          </a:p>
        </p:txBody>
      </p:sp>
      <p:sp>
        <p:nvSpPr>
          <p:cNvPr id="2" name="Slide Number Placeholder 1">
            <a:extLst>
              <a:ext uri="{FF2B5EF4-FFF2-40B4-BE49-F238E27FC236}">
                <a16:creationId xmlns:a16="http://schemas.microsoft.com/office/drawing/2014/main" id="{9006B6E4-FDD0-4E6D-A3D7-AF0F50E4EBC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89EF12-7A54-4426-9D56-CD6606FAD62A}" type="slidenum">
              <a:rPr lang="en-US" altLang="en-US">
                <a:solidFill>
                  <a:srgbClr val="595959"/>
                </a:solidFill>
                <a:latin typeface="Century Gothic" panose="020B0502020202020204" pitchFamily="34" charset="0"/>
              </a:rPr>
              <a:pPr eaLnBrk="1" hangingPunct="1"/>
              <a:t>42</a:t>
            </a:fld>
            <a:endParaRPr lang="en-US" altLang="en-US">
              <a:solidFill>
                <a:srgbClr val="595959"/>
              </a:solidFill>
              <a:latin typeface="Century Gothic" panose="020B0502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ADD0FEFA-B2F9-4017-A7C1-A6C92D2E64F0}"/>
              </a:ext>
            </a:extLst>
          </p:cNvPr>
          <p:cNvSpPr>
            <a:spLocks noGrp="1"/>
          </p:cNvSpPr>
          <p:nvPr>
            <p:ph type="title"/>
          </p:nvPr>
        </p:nvSpPr>
        <p:spPr>
          <a:xfrm>
            <a:off x="914400" y="0"/>
            <a:ext cx="7543800" cy="1752600"/>
          </a:xfrm>
        </p:spPr>
        <p:txBody>
          <a:bodyPr/>
          <a:lstStyle/>
          <a:p>
            <a:pPr eaLnBrk="1" fontAlgn="auto" hangingPunct="1">
              <a:spcAft>
                <a:spcPts val="0"/>
              </a:spcAft>
              <a:defRPr/>
            </a:pPr>
            <a:r>
              <a:rPr lang="en-US" altLang="en-US" sz="4800" b="1" dirty="0"/>
              <a:t>Racial Society: Language and Social Ordering</a:t>
            </a:r>
          </a:p>
        </p:txBody>
      </p:sp>
      <p:sp>
        <p:nvSpPr>
          <p:cNvPr id="86019" name="Content Placeholder 2">
            <a:extLst>
              <a:ext uri="{FF2B5EF4-FFF2-40B4-BE49-F238E27FC236}">
                <a16:creationId xmlns:a16="http://schemas.microsoft.com/office/drawing/2014/main" id="{42A3DCA3-CCE1-457A-9D91-8482B1EFA1B2}"/>
              </a:ext>
            </a:extLst>
          </p:cNvPr>
          <p:cNvSpPr>
            <a:spLocks noGrp="1"/>
          </p:cNvSpPr>
          <p:nvPr>
            <p:ph idx="1"/>
          </p:nvPr>
        </p:nvSpPr>
        <p:spPr>
          <a:xfrm>
            <a:off x="533400" y="2133600"/>
            <a:ext cx="8153400" cy="3810000"/>
          </a:xfrm>
        </p:spPr>
        <p:txBody>
          <a:bodyPr/>
          <a:lstStyle/>
          <a:p>
            <a:pPr eaLnBrk="1" hangingPunct="1"/>
            <a:r>
              <a:rPr lang="en-US" altLang="en-US"/>
              <a:t>When terms for differences or similarities are used to group and sort others we find language used to create categories. </a:t>
            </a:r>
          </a:p>
          <a:p>
            <a:pPr eaLnBrk="1" hangingPunct="1"/>
            <a:r>
              <a:rPr lang="en-US" altLang="en-US"/>
              <a:t>These categories are used to organize, hierarchalize, and structure the social reality. </a:t>
            </a:r>
          </a:p>
          <a:p>
            <a:pPr eaLnBrk="1" hangingPunct="1"/>
            <a:r>
              <a:rPr lang="en-US" altLang="en-US"/>
              <a:t>These steps allow for the operation of a social ordering and organization that can be energized by using the words. </a:t>
            </a:r>
          </a:p>
        </p:txBody>
      </p:sp>
      <p:sp>
        <p:nvSpPr>
          <p:cNvPr id="2" name="Slide Number Placeholder 1">
            <a:extLst>
              <a:ext uri="{FF2B5EF4-FFF2-40B4-BE49-F238E27FC236}">
                <a16:creationId xmlns:a16="http://schemas.microsoft.com/office/drawing/2014/main" id="{1F1CA4E7-C456-42D8-BE7B-338D48DF107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9ABB12-ED98-4A5A-8CEE-2239A0596A35}" type="slidenum">
              <a:rPr lang="en-US" altLang="en-US">
                <a:solidFill>
                  <a:srgbClr val="595959"/>
                </a:solidFill>
                <a:latin typeface="Century Gothic" panose="020B0502020202020204" pitchFamily="34" charset="0"/>
              </a:rPr>
              <a:pPr eaLnBrk="1" hangingPunct="1"/>
              <a:t>43</a:t>
            </a:fld>
            <a:endParaRPr lang="en-US" altLang="en-US">
              <a:solidFill>
                <a:srgbClr val="595959"/>
              </a:solidFill>
              <a:latin typeface="Century Gothic" panose="020B0502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a:extLst>
              <a:ext uri="{FF2B5EF4-FFF2-40B4-BE49-F238E27FC236}">
                <a16:creationId xmlns:a16="http://schemas.microsoft.com/office/drawing/2014/main" id="{B7E10029-A263-4F27-87EF-D99960B57F73}"/>
              </a:ext>
            </a:extLst>
          </p:cNvPr>
          <p:cNvSpPr>
            <a:spLocks noGrp="1"/>
          </p:cNvSpPr>
          <p:nvPr>
            <p:ph idx="1"/>
          </p:nvPr>
        </p:nvSpPr>
        <p:spPr>
          <a:xfrm>
            <a:off x="457200" y="1447800"/>
            <a:ext cx="8229600" cy="4678363"/>
          </a:xfrm>
        </p:spPr>
        <p:txBody>
          <a:bodyPr/>
          <a:lstStyle/>
          <a:p>
            <a:pPr eaLnBrk="1" hangingPunct="1"/>
            <a:r>
              <a:rPr lang="en-US" altLang="en-US"/>
              <a:t>“Racism, as Alexander Saxton writes, is “fundamentally a theory of history.” There are inherent stakes and value in making racial categories and distinctions. These advantages or privileges are apparent and clear to all Americans, white and otherwise, despite the claims of a democratic, free society.  Race is an ideological, political deployment rather than as a neutral, biologically determined element of nature.”</a:t>
            </a:r>
          </a:p>
          <a:p>
            <a:pPr eaLnBrk="1" hangingPunct="1">
              <a:buFont typeface="Arial" panose="020B0604020202020204" pitchFamily="34" charset="0"/>
              <a:buNone/>
            </a:pPr>
            <a:r>
              <a:rPr lang="en-US" altLang="en-US"/>
              <a:t>	Jacobson, Matthew Frye. </a:t>
            </a:r>
            <a:r>
              <a:rPr lang="en-US" altLang="en-US" u="sng"/>
              <a:t>Whiteness of a Different Color: European Immigrants and the Alchemy of Race.</a:t>
            </a:r>
            <a:r>
              <a:rPr lang="en-US" altLang="en-US"/>
              <a:t> (Cambridge, 1998), p.14 </a:t>
            </a:r>
          </a:p>
          <a:p>
            <a:pPr eaLnBrk="1" hangingPunct="1"/>
            <a:endParaRPr lang="en-US" altLang="en-US"/>
          </a:p>
        </p:txBody>
      </p:sp>
      <p:sp>
        <p:nvSpPr>
          <p:cNvPr id="2" name="Slide Number Placeholder 1">
            <a:extLst>
              <a:ext uri="{FF2B5EF4-FFF2-40B4-BE49-F238E27FC236}">
                <a16:creationId xmlns:a16="http://schemas.microsoft.com/office/drawing/2014/main" id="{90F05259-3B32-4A20-A624-29BD979FFA9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D85568-73F4-43A0-B5BA-5136E4BBA40A}" type="slidenum">
              <a:rPr lang="en-US" altLang="en-US">
                <a:solidFill>
                  <a:srgbClr val="595959"/>
                </a:solidFill>
                <a:latin typeface="Century Gothic" panose="020B0502020202020204" pitchFamily="34" charset="0"/>
              </a:rPr>
              <a:pPr eaLnBrk="1" hangingPunct="1"/>
              <a:t>44</a:t>
            </a:fld>
            <a:endParaRPr lang="en-US" altLang="en-US">
              <a:solidFill>
                <a:srgbClr val="595959"/>
              </a:solidFill>
              <a:latin typeface="Century Gothic" panose="020B0502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6241F06D-3D85-403B-AAD5-0465BD103A97}"/>
              </a:ext>
            </a:extLst>
          </p:cNvPr>
          <p:cNvSpPr>
            <a:spLocks noGrp="1"/>
          </p:cNvSpPr>
          <p:nvPr>
            <p:ph type="title"/>
          </p:nvPr>
        </p:nvSpPr>
        <p:spPr>
          <a:xfrm>
            <a:off x="457200" y="304800"/>
            <a:ext cx="8229600" cy="1600200"/>
          </a:xfrm>
        </p:spPr>
        <p:txBody>
          <a:bodyPr/>
          <a:lstStyle/>
          <a:p>
            <a:pPr eaLnBrk="1" fontAlgn="auto" hangingPunct="1">
              <a:spcAft>
                <a:spcPts val="0"/>
              </a:spcAft>
              <a:defRPr/>
            </a:pPr>
            <a:r>
              <a:rPr lang="en-US" altLang="en-US" b="1" dirty="0"/>
              <a:t>Culture and Race Conflated</a:t>
            </a:r>
          </a:p>
        </p:txBody>
      </p:sp>
      <p:sp>
        <p:nvSpPr>
          <p:cNvPr id="88067" name="Content Placeholder 2">
            <a:extLst>
              <a:ext uri="{FF2B5EF4-FFF2-40B4-BE49-F238E27FC236}">
                <a16:creationId xmlns:a16="http://schemas.microsoft.com/office/drawing/2014/main" id="{1C148C76-885A-4355-BFD8-30AD990D23AE}"/>
              </a:ext>
            </a:extLst>
          </p:cNvPr>
          <p:cNvSpPr>
            <a:spLocks noGrp="1"/>
          </p:cNvSpPr>
          <p:nvPr>
            <p:ph idx="1"/>
          </p:nvPr>
        </p:nvSpPr>
        <p:spPr>
          <a:xfrm>
            <a:off x="457200" y="2133600"/>
            <a:ext cx="8229600" cy="3992563"/>
          </a:xfrm>
        </p:spPr>
        <p:txBody>
          <a:bodyPr/>
          <a:lstStyle/>
          <a:p>
            <a:pPr eaLnBrk="1" hangingPunct="1"/>
            <a:r>
              <a:rPr lang="en-US" altLang="en-US"/>
              <a:t>In the absence of clear biological evidence to support racial definitions, a set of cultural practices are accepted and function as a racial marker and category. </a:t>
            </a:r>
          </a:p>
          <a:p>
            <a:pPr eaLnBrk="1" hangingPunct="1"/>
            <a:r>
              <a:rPr lang="en-US" altLang="en-US"/>
              <a:t>Thus, “acting white” or “acting black” is a cultural critique, as well as perceived as a racial critique, i.e., “Obama is not Black enough”.</a:t>
            </a:r>
          </a:p>
          <a:p>
            <a:pPr eaLnBrk="1" hangingPunct="1">
              <a:buFontTx/>
              <a:buNone/>
            </a:pPr>
            <a:endParaRPr lang="en-US" altLang="en-US"/>
          </a:p>
        </p:txBody>
      </p:sp>
      <p:sp>
        <p:nvSpPr>
          <p:cNvPr id="2" name="Slide Number Placeholder 1">
            <a:extLst>
              <a:ext uri="{FF2B5EF4-FFF2-40B4-BE49-F238E27FC236}">
                <a16:creationId xmlns:a16="http://schemas.microsoft.com/office/drawing/2014/main" id="{53B05726-EF96-4ED6-8E6D-5D28D44BFC9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0D8D88-9E9E-4F91-ABA9-A8A63E4459BC}" type="slidenum">
              <a:rPr lang="en-US" altLang="en-US">
                <a:solidFill>
                  <a:srgbClr val="595959"/>
                </a:solidFill>
                <a:latin typeface="Century Gothic" panose="020B0502020202020204" pitchFamily="34" charset="0"/>
              </a:rPr>
              <a:pPr eaLnBrk="1" hangingPunct="1"/>
              <a:t>45</a:t>
            </a:fld>
            <a:endParaRPr lang="en-US" altLang="en-US">
              <a:solidFill>
                <a:srgbClr val="595959"/>
              </a:solidFill>
              <a:latin typeface="Century Gothic" panose="020B0502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4DB16814-A7E5-4185-AE43-0A68E9C6687A}"/>
              </a:ext>
            </a:extLst>
          </p:cNvPr>
          <p:cNvSpPr>
            <a:spLocks noGrp="1"/>
          </p:cNvSpPr>
          <p:nvPr>
            <p:ph type="title"/>
          </p:nvPr>
        </p:nvSpPr>
        <p:spPr>
          <a:xfrm>
            <a:off x="533400" y="2514600"/>
            <a:ext cx="8229600" cy="1143000"/>
          </a:xfrm>
        </p:spPr>
        <p:txBody>
          <a:bodyPr/>
          <a:lstStyle/>
          <a:p>
            <a:pPr eaLnBrk="1" fontAlgn="auto" hangingPunct="1">
              <a:spcAft>
                <a:spcPts val="0"/>
              </a:spcAft>
              <a:defRPr/>
            </a:pPr>
            <a:r>
              <a:rPr lang="en-US" altLang="en-US" b="1" dirty="0"/>
              <a:t>What Can We Do?</a:t>
            </a:r>
          </a:p>
        </p:txBody>
      </p:sp>
      <p:sp>
        <p:nvSpPr>
          <p:cNvPr id="2" name="Slide Number Placeholder 1">
            <a:extLst>
              <a:ext uri="{FF2B5EF4-FFF2-40B4-BE49-F238E27FC236}">
                <a16:creationId xmlns:a16="http://schemas.microsoft.com/office/drawing/2014/main" id="{A4E9376E-7A47-4E79-A379-87A6BEE921A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56FCB7-6475-4088-9BF4-8A516E3F6A8F}" type="slidenum">
              <a:rPr lang="en-US" altLang="en-US">
                <a:solidFill>
                  <a:srgbClr val="595959"/>
                </a:solidFill>
                <a:latin typeface="Century Gothic" panose="020B0502020202020204" pitchFamily="34" charset="0"/>
              </a:rPr>
              <a:pPr eaLnBrk="1" hangingPunct="1"/>
              <a:t>46</a:t>
            </a:fld>
            <a:endParaRPr lang="en-US" altLang="en-US">
              <a:solidFill>
                <a:srgbClr val="595959"/>
              </a:solidFill>
              <a:latin typeface="Century Gothic" panose="020B0502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8B1A4117-D71F-49D7-8845-13E0AE788DA8}"/>
              </a:ext>
            </a:extLst>
          </p:cNvPr>
          <p:cNvSpPr>
            <a:spLocks noGrp="1"/>
          </p:cNvSpPr>
          <p:nvPr>
            <p:ph type="title"/>
          </p:nvPr>
        </p:nvSpPr>
        <p:spPr>
          <a:xfrm>
            <a:off x="457200" y="152400"/>
            <a:ext cx="8229600" cy="1600200"/>
          </a:xfrm>
        </p:spPr>
        <p:txBody>
          <a:bodyPr/>
          <a:lstStyle/>
          <a:p>
            <a:pPr eaLnBrk="1" fontAlgn="auto" hangingPunct="1">
              <a:spcAft>
                <a:spcPts val="0"/>
              </a:spcAft>
              <a:defRPr/>
            </a:pPr>
            <a:r>
              <a:rPr lang="en-US" altLang="en-US" b="1" dirty="0"/>
              <a:t>Reshaping Cultural Outlooks</a:t>
            </a:r>
          </a:p>
        </p:txBody>
      </p:sp>
      <p:sp>
        <p:nvSpPr>
          <p:cNvPr id="90115" name="Content Placeholder 2">
            <a:extLst>
              <a:ext uri="{FF2B5EF4-FFF2-40B4-BE49-F238E27FC236}">
                <a16:creationId xmlns:a16="http://schemas.microsoft.com/office/drawing/2014/main" id="{257CAFA1-6528-4029-B41B-AC369724782E}"/>
              </a:ext>
            </a:extLst>
          </p:cNvPr>
          <p:cNvSpPr>
            <a:spLocks noGrp="1"/>
          </p:cNvSpPr>
          <p:nvPr>
            <p:ph idx="1"/>
          </p:nvPr>
        </p:nvSpPr>
        <p:spPr>
          <a:xfrm>
            <a:off x="457200" y="1828800"/>
            <a:ext cx="8229600" cy="4297363"/>
          </a:xfrm>
        </p:spPr>
        <p:txBody>
          <a:bodyPr/>
          <a:lstStyle/>
          <a:p>
            <a:pPr eaLnBrk="1" hangingPunct="1">
              <a:buFont typeface="Arial" panose="020B0604020202020204" pitchFamily="34" charset="0"/>
              <a:buNone/>
            </a:pPr>
            <a:r>
              <a:rPr lang="en-US" altLang="en-US"/>
              <a:t>	“Clearly, if acquiring a cultural identity through primary socialization requires full immersion in a culture over a long period of time, it stands to reason that reshaping one's cultural outlook as a result of secondary socialization will also take considerable time.”</a:t>
            </a:r>
          </a:p>
          <a:p>
            <a:pPr eaLnBrk="1" hangingPunct="1">
              <a:buFont typeface="Arial" panose="020B0604020202020204" pitchFamily="34" charset="0"/>
              <a:buNone/>
            </a:pPr>
            <a:r>
              <a:rPr lang="en-US" altLang="en-US"/>
              <a:t>	“Studies of cross-cultural experiences suggest that there is a fairly predictable pattern of adjustment when interacting with people one perceives as different from oneself”(Cushner, 1996. p.84).</a:t>
            </a:r>
          </a:p>
          <a:p>
            <a:pPr eaLnBrk="1" hangingPunct="1">
              <a:buFontTx/>
              <a:buNone/>
            </a:pPr>
            <a:endParaRPr lang="en-US" altLang="en-US"/>
          </a:p>
          <a:p>
            <a:pPr eaLnBrk="1" hangingPunct="1"/>
            <a:endParaRPr lang="en-US" altLang="en-US"/>
          </a:p>
        </p:txBody>
      </p:sp>
      <p:sp>
        <p:nvSpPr>
          <p:cNvPr id="2" name="Slide Number Placeholder 1">
            <a:extLst>
              <a:ext uri="{FF2B5EF4-FFF2-40B4-BE49-F238E27FC236}">
                <a16:creationId xmlns:a16="http://schemas.microsoft.com/office/drawing/2014/main" id="{F6E8A731-920A-4F85-A855-0071BE1F153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3B8027-362E-4918-A53F-2E97A7F3AB35}" type="slidenum">
              <a:rPr lang="en-US" altLang="en-US">
                <a:solidFill>
                  <a:srgbClr val="595959"/>
                </a:solidFill>
                <a:latin typeface="Century Gothic" panose="020B0502020202020204" pitchFamily="34" charset="0"/>
              </a:rPr>
              <a:pPr eaLnBrk="1" hangingPunct="1"/>
              <a:t>47</a:t>
            </a:fld>
            <a:endParaRPr lang="en-US" altLang="en-US">
              <a:solidFill>
                <a:srgbClr val="595959"/>
              </a:solidFill>
              <a:latin typeface="Century Gothic" panose="020B0502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E174334E-DEDB-4F02-94AC-F80E63D705D1}"/>
              </a:ext>
            </a:extLst>
          </p:cNvPr>
          <p:cNvSpPr>
            <a:spLocks noGrp="1"/>
          </p:cNvSpPr>
          <p:nvPr>
            <p:ph type="title"/>
          </p:nvPr>
        </p:nvSpPr>
        <p:spPr>
          <a:xfrm>
            <a:off x="457200" y="0"/>
            <a:ext cx="8229600" cy="1143000"/>
          </a:xfrm>
        </p:spPr>
        <p:txBody>
          <a:bodyPr/>
          <a:lstStyle/>
          <a:p>
            <a:pPr eaLnBrk="1" fontAlgn="auto" hangingPunct="1">
              <a:spcAft>
                <a:spcPts val="0"/>
              </a:spcAft>
              <a:defRPr/>
            </a:pPr>
            <a:r>
              <a:rPr lang="en-US" altLang="en-US" b="1" dirty="0"/>
              <a:t>It Takes Time to Change</a:t>
            </a:r>
          </a:p>
        </p:txBody>
      </p:sp>
      <p:sp>
        <p:nvSpPr>
          <p:cNvPr id="91139" name="Content Placeholder 2">
            <a:extLst>
              <a:ext uri="{FF2B5EF4-FFF2-40B4-BE49-F238E27FC236}">
                <a16:creationId xmlns:a16="http://schemas.microsoft.com/office/drawing/2014/main" id="{85692255-7785-49D6-B1C3-E99CFB65D2DD}"/>
              </a:ext>
            </a:extLst>
          </p:cNvPr>
          <p:cNvSpPr>
            <a:spLocks noGrp="1"/>
          </p:cNvSpPr>
          <p:nvPr>
            <p:ph idx="1"/>
          </p:nvPr>
        </p:nvSpPr>
        <p:spPr>
          <a:xfrm>
            <a:off x="381000" y="1600200"/>
            <a:ext cx="8458200" cy="4525963"/>
          </a:xfrm>
        </p:spPr>
        <p:txBody>
          <a:bodyPr/>
          <a:lstStyle/>
          <a:p>
            <a:pPr eaLnBrk="1" hangingPunct="1">
              <a:buFontTx/>
              <a:buNone/>
            </a:pPr>
            <a:r>
              <a:rPr lang="en-US" altLang="en-US"/>
              <a:t>	Most individuals require a significant amount of time before they can develop the in depth understanding that is required for them to live and work effectively and comfortably with people from other backgrounds. Some suggest that this period may be as long as two years. </a:t>
            </a:r>
          </a:p>
        </p:txBody>
      </p:sp>
      <p:sp>
        <p:nvSpPr>
          <p:cNvPr id="2" name="Slide Number Placeholder 1">
            <a:extLst>
              <a:ext uri="{FF2B5EF4-FFF2-40B4-BE49-F238E27FC236}">
                <a16:creationId xmlns:a16="http://schemas.microsoft.com/office/drawing/2014/main" id="{38A18710-4C22-45D0-96A1-6780E9AB5DF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EC634A-D154-4F07-8636-9BDE7ACCB11D}" type="slidenum">
              <a:rPr lang="en-US" altLang="en-US">
                <a:solidFill>
                  <a:srgbClr val="595959"/>
                </a:solidFill>
                <a:latin typeface="Century Gothic" panose="020B0502020202020204" pitchFamily="34" charset="0"/>
              </a:rPr>
              <a:pPr eaLnBrk="1" hangingPunct="1"/>
              <a:t>48</a:t>
            </a:fld>
            <a:endParaRPr lang="en-US" altLang="en-US">
              <a:solidFill>
                <a:srgbClr val="595959"/>
              </a:solidFill>
              <a:latin typeface="Century Gothic" panose="020B0502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A8F3945D-C0ED-41E2-948E-145F0DCC3BD4}"/>
              </a:ext>
            </a:extLst>
          </p:cNvPr>
          <p:cNvSpPr>
            <a:spLocks noGrp="1"/>
          </p:cNvSpPr>
          <p:nvPr>
            <p:ph type="title"/>
          </p:nvPr>
        </p:nvSpPr>
        <p:spPr>
          <a:xfrm>
            <a:off x="457200" y="0"/>
            <a:ext cx="8229600" cy="1219200"/>
          </a:xfrm>
        </p:spPr>
        <p:txBody>
          <a:bodyPr/>
          <a:lstStyle/>
          <a:p>
            <a:pPr eaLnBrk="1" fontAlgn="auto" hangingPunct="1">
              <a:spcAft>
                <a:spcPts val="0"/>
              </a:spcAft>
              <a:defRPr/>
            </a:pPr>
            <a:r>
              <a:rPr lang="en-US" altLang="en-US" b="1" dirty="0"/>
              <a:t>Respect for Others is Key</a:t>
            </a:r>
          </a:p>
        </p:txBody>
      </p:sp>
      <p:sp>
        <p:nvSpPr>
          <p:cNvPr id="92163" name="Content Placeholder 2">
            <a:extLst>
              <a:ext uri="{FF2B5EF4-FFF2-40B4-BE49-F238E27FC236}">
                <a16:creationId xmlns:a16="http://schemas.microsoft.com/office/drawing/2014/main" id="{CED047C8-98F7-4B01-A5B7-0D024E0D2BB6}"/>
              </a:ext>
            </a:extLst>
          </p:cNvPr>
          <p:cNvSpPr>
            <a:spLocks noGrp="1"/>
          </p:cNvSpPr>
          <p:nvPr>
            <p:ph idx="1"/>
          </p:nvPr>
        </p:nvSpPr>
        <p:spPr/>
        <p:txBody>
          <a:bodyPr/>
          <a:lstStyle/>
          <a:p>
            <a:pPr eaLnBrk="1" hangingPunct="1">
              <a:buFontTx/>
              <a:buNone/>
            </a:pPr>
            <a:r>
              <a:rPr lang="en-US" altLang="en-US"/>
              <a:t>	Teaching Tolerance, a project of the Southern Poverty Law Center focuses on respect and says that, “Respect is the cornerstone of all interactions and behaviors. We acknowledge the dignity and worth of one another and strive never to diminish another by our conduct or our attitudes.” (Respect Policy, back cover). </a:t>
            </a:r>
          </a:p>
          <a:p>
            <a:pPr eaLnBrk="1" hangingPunct="1"/>
            <a:endParaRPr lang="en-US" altLang="en-US"/>
          </a:p>
        </p:txBody>
      </p:sp>
      <p:sp>
        <p:nvSpPr>
          <p:cNvPr id="2" name="Slide Number Placeholder 1">
            <a:extLst>
              <a:ext uri="{FF2B5EF4-FFF2-40B4-BE49-F238E27FC236}">
                <a16:creationId xmlns:a16="http://schemas.microsoft.com/office/drawing/2014/main" id="{2FCEDE9A-A320-48EE-8432-1B3E656532F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7F775A-32FF-4A8D-BE92-B6739D049180}" type="slidenum">
              <a:rPr lang="en-US" altLang="en-US">
                <a:solidFill>
                  <a:srgbClr val="595959"/>
                </a:solidFill>
                <a:latin typeface="Century Gothic" panose="020B0502020202020204" pitchFamily="34" charset="0"/>
              </a:rPr>
              <a:pPr eaLnBrk="1" hangingPunct="1"/>
              <a:t>49</a:t>
            </a:fld>
            <a:endParaRPr lang="en-US" altLang="en-US">
              <a:solidFill>
                <a:srgbClr val="595959"/>
              </a:solidFill>
              <a:latin typeface="Century Gothic" panose="020B0502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D8940CF-3F17-4096-A048-16A069ECE94A}"/>
              </a:ext>
            </a:extLst>
          </p:cNvPr>
          <p:cNvSpPr>
            <a:spLocks noGrp="1"/>
          </p:cNvSpPr>
          <p:nvPr>
            <p:ph type="title"/>
          </p:nvPr>
        </p:nvSpPr>
        <p:spPr>
          <a:xfrm>
            <a:off x="457200" y="228600"/>
            <a:ext cx="8229600" cy="914400"/>
          </a:xfrm>
        </p:spPr>
        <p:txBody>
          <a:bodyPr/>
          <a:lstStyle/>
          <a:p>
            <a:pPr eaLnBrk="1" fontAlgn="auto" hangingPunct="1">
              <a:spcAft>
                <a:spcPts val="0"/>
              </a:spcAft>
              <a:defRPr/>
            </a:pPr>
            <a:r>
              <a:rPr lang="en-US" altLang="en-US" b="1" dirty="0"/>
              <a:t>The Face of the Agency</a:t>
            </a:r>
          </a:p>
        </p:txBody>
      </p:sp>
      <p:sp>
        <p:nvSpPr>
          <p:cNvPr id="47107" name="Content Placeholder 2">
            <a:extLst>
              <a:ext uri="{FF2B5EF4-FFF2-40B4-BE49-F238E27FC236}">
                <a16:creationId xmlns:a16="http://schemas.microsoft.com/office/drawing/2014/main" id="{EC0028B9-C1C9-4034-A15F-C6890D551013}"/>
              </a:ext>
            </a:extLst>
          </p:cNvPr>
          <p:cNvSpPr>
            <a:spLocks noGrp="1"/>
          </p:cNvSpPr>
          <p:nvPr>
            <p:ph idx="1"/>
          </p:nvPr>
        </p:nvSpPr>
        <p:spPr>
          <a:xfrm>
            <a:off x="457200" y="1371600"/>
            <a:ext cx="8229600" cy="4754563"/>
          </a:xfrm>
        </p:spPr>
        <p:txBody>
          <a:bodyPr/>
          <a:lstStyle/>
          <a:p>
            <a:pPr eaLnBrk="1" hangingPunct="1"/>
            <a:r>
              <a:rPr lang="en-US" altLang="en-US"/>
              <a:t>The face of an agency is not a website, a building or a business card. For many persons and families the face of your agency is a person, an individual. It may be you. </a:t>
            </a:r>
          </a:p>
          <a:p>
            <a:pPr eaLnBrk="1" hangingPunct="1"/>
            <a:r>
              <a:rPr lang="en-US" altLang="en-US"/>
              <a:t>Without key persons who can connect with diverse clients, agencies will not be able to fulfill their mission to provide effective services for all clients. </a:t>
            </a:r>
          </a:p>
        </p:txBody>
      </p:sp>
      <p:sp>
        <p:nvSpPr>
          <p:cNvPr id="2" name="Slide Number Placeholder 1">
            <a:extLst>
              <a:ext uri="{FF2B5EF4-FFF2-40B4-BE49-F238E27FC236}">
                <a16:creationId xmlns:a16="http://schemas.microsoft.com/office/drawing/2014/main" id="{0223252B-B512-4107-9436-305C389AE84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95EC33-3CDE-46D9-B253-E63CEF3F5711}" type="slidenum">
              <a:rPr lang="en-US" altLang="en-US">
                <a:solidFill>
                  <a:srgbClr val="595959"/>
                </a:solidFill>
                <a:latin typeface="Century Gothic" panose="020B0502020202020204" pitchFamily="34" charset="0"/>
              </a:rPr>
              <a:pPr eaLnBrk="1" hangingPunct="1"/>
              <a:t>5</a:t>
            </a:fld>
            <a:endParaRPr lang="en-US" altLang="en-US">
              <a:solidFill>
                <a:srgbClr val="595959"/>
              </a:solidFill>
              <a:latin typeface="Century Gothic" panose="020B0502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8D7E61D3-F4BF-4188-A84A-EE5DC980FB29}"/>
              </a:ext>
            </a:extLst>
          </p:cNvPr>
          <p:cNvSpPr>
            <a:spLocks noGrp="1"/>
          </p:cNvSpPr>
          <p:nvPr>
            <p:ph type="title"/>
          </p:nvPr>
        </p:nvSpPr>
        <p:spPr>
          <a:xfrm>
            <a:off x="457200" y="0"/>
            <a:ext cx="8229600" cy="1219200"/>
          </a:xfrm>
        </p:spPr>
        <p:txBody>
          <a:bodyPr/>
          <a:lstStyle/>
          <a:p>
            <a:pPr eaLnBrk="1" fontAlgn="auto" hangingPunct="1">
              <a:spcAft>
                <a:spcPts val="0"/>
              </a:spcAft>
              <a:defRPr/>
            </a:pPr>
            <a:r>
              <a:rPr lang="en-US" altLang="en-US" b="1" dirty="0"/>
              <a:t>RESPECT</a:t>
            </a:r>
          </a:p>
        </p:txBody>
      </p:sp>
      <p:sp>
        <p:nvSpPr>
          <p:cNvPr id="93187" name="Content Placeholder 2">
            <a:extLst>
              <a:ext uri="{FF2B5EF4-FFF2-40B4-BE49-F238E27FC236}">
                <a16:creationId xmlns:a16="http://schemas.microsoft.com/office/drawing/2014/main" id="{6F419011-25F9-4CC0-A103-F88B6FF3ADD2}"/>
              </a:ext>
            </a:extLst>
          </p:cNvPr>
          <p:cNvSpPr>
            <a:spLocks noGrp="1"/>
          </p:cNvSpPr>
          <p:nvPr>
            <p:ph idx="1"/>
          </p:nvPr>
        </p:nvSpPr>
        <p:spPr>
          <a:xfrm>
            <a:off x="457200" y="1447800"/>
            <a:ext cx="8229600" cy="4038600"/>
          </a:xfrm>
        </p:spPr>
        <p:txBody>
          <a:bodyPr/>
          <a:lstStyle/>
          <a:p>
            <a:pPr marL="514350" indent="-514350" eaLnBrk="1" hangingPunct="1">
              <a:buFontTx/>
              <a:buAutoNum type="arabicPeriod"/>
            </a:pPr>
            <a:r>
              <a:rPr lang="en-US" altLang="en-US"/>
              <a:t>What is respect? </a:t>
            </a:r>
          </a:p>
          <a:p>
            <a:pPr marL="514350" indent="-514350" eaLnBrk="1" hangingPunct="1">
              <a:buFontTx/>
              <a:buAutoNum type="arabicPeriod"/>
            </a:pPr>
            <a:r>
              <a:rPr lang="en-US" altLang="en-US"/>
              <a:t>What does respect mean to you? </a:t>
            </a:r>
          </a:p>
          <a:p>
            <a:pPr marL="514350" indent="-514350" eaLnBrk="1" hangingPunct="1">
              <a:buFontTx/>
              <a:buAutoNum type="arabicPeriod"/>
            </a:pPr>
            <a:r>
              <a:rPr lang="en-US" altLang="en-US"/>
              <a:t>What does respect mean in your home? </a:t>
            </a:r>
          </a:p>
          <a:p>
            <a:pPr marL="514350" indent="-514350" eaLnBrk="1" hangingPunct="1">
              <a:buFontTx/>
              <a:buAutoNum type="arabicPeriod"/>
            </a:pPr>
            <a:r>
              <a:rPr lang="en-US" altLang="en-US"/>
              <a:t>What does respect mean in your culture or community?</a:t>
            </a:r>
          </a:p>
          <a:p>
            <a:pPr marL="514350" indent="-514350" eaLnBrk="1" hangingPunct="1">
              <a:buFontTx/>
              <a:buAutoNum type="arabicPeriod"/>
            </a:pPr>
            <a:r>
              <a:rPr lang="en-US" altLang="en-US"/>
              <a:t>What does respect mean in a multicultural community?</a:t>
            </a:r>
          </a:p>
          <a:p>
            <a:pPr marL="514350" indent="-514350" eaLnBrk="1" hangingPunct="1">
              <a:buFontTx/>
              <a:buAutoNum type="arabicPeriod"/>
            </a:pPr>
            <a:r>
              <a:rPr lang="en-US" altLang="en-US"/>
              <a:t>What does disrespect look like?   </a:t>
            </a:r>
          </a:p>
        </p:txBody>
      </p:sp>
      <p:sp>
        <p:nvSpPr>
          <p:cNvPr id="2" name="Slide Number Placeholder 1">
            <a:extLst>
              <a:ext uri="{FF2B5EF4-FFF2-40B4-BE49-F238E27FC236}">
                <a16:creationId xmlns:a16="http://schemas.microsoft.com/office/drawing/2014/main" id="{E9E0A8E5-DF56-49B3-ADA5-D1B6AC8B656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AE080A-F107-40FC-802B-CDAA71402100}" type="slidenum">
              <a:rPr lang="en-US" altLang="en-US">
                <a:solidFill>
                  <a:srgbClr val="595959"/>
                </a:solidFill>
                <a:latin typeface="Century Gothic" panose="020B0502020202020204" pitchFamily="34" charset="0"/>
              </a:rPr>
              <a:pPr eaLnBrk="1" hangingPunct="1"/>
              <a:t>50</a:t>
            </a:fld>
            <a:endParaRPr lang="en-US" altLang="en-US">
              <a:solidFill>
                <a:srgbClr val="595959"/>
              </a:solidFill>
              <a:latin typeface="Century Gothic" panose="020B0502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EE878296-9FBC-497E-A2C9-CAEB55999555}"/>
              </a:ext>
            </a:extLst>
          </p:cNvPr>
          <p:cNvSpPr>
            <a:spLocks noGrp="1"/>
          </p:cNvSpPr>
          <p:nvPr>
            <p:ph type="title"/>
          </p:nvPr>
        </p:nvSpPr>
        <p:spPr>
          <a:xfrm>
            <a:off x="457200" y="0"/>
            <a:ext cx="8229600" cy="1143000"/>
          </a:xfrm>
        </p:spPr>
        <p:txBody>
          <a:bodyPr/>
          <a:lstStyle/>
          <a:p>
            <a:pPr eaLnBrk="1" fontAlgn="auto" hangingPunct="1">
              <a:spcAft>
                <a:spcPts val="0"/>
              </a:spcAft>
              <a:defRPr/>
            </a:pPr>
            <a:r>
              <a:rPr lang="en-US" altLang="en-US" b="1" dirty="0"/>
              <a:t>Mutual Accommodation</a:t>
            </a:r>
          </a:p>
        </p:txBody>
      </p:sp>
      <p:sp>
        <p:nvSpPr>
          <p:cNvPr id="94211" name="Content Placeholder 2">
            <a:extLst>
              <a:ext uri="{FF2B5EF4-FFF2-40B4-BE49-F238E27FC236}">
                <a16:creationId xmlns:a16="http://schemas.microsoft.com/office/drawing/2014/main" id="{3D6AE08B-25EE-4F22-B70D-4F5D13D7551E}"/>
              </a:ext>
            </a:extLst>
          </p:cNvPr>
          <p:cNvSpPr>
            <a:spLocks noGrp="1"/>
          </p:cNvSpPr>
          <p:nvPr>
            <p:ph idx="1"/>
          </p:nvPr>
        </p:nvSpPr>
        <p:spPr/>
        <p:txBody>
          <a:bodyPr/>
          <a:lstStyle/>
          <a:p>
            <a:pPr eaLnBrk="1" hangingPunct="1"/>
            <a:r>
              <a:rPr lang="en-US" altLang="en-US"/>
              <a:t>Organizations and clients must be willing and able to learn and practice positive behaviors and attitudes in the effort to reach what should be shared common goals. </a:t>
            </a:r>
          </a:p>
          <a:p>
            <a:pPr eaLnBrk="1" hangingPunct="1"/>
            <a:r>
              <a:rPr lang="en-US" altLang="en-US"/>
              <a:t>All staff and clients need help and support to develop effective skills in multicultural communication, interactions and understanding. </a:t>
            </a:r>
          </a:p>
          <a:p>
            <a:pPr eaLnBrk="1" hangingPunct="1">
              <a:buFontTx/>
              <a:buNone/>
            </a:pPr>
            <a:endParaRPr lang="en-US" altLang="en-US"/>
          </a:p>
        </p:txBody>
      </p:sp>
      <p:sp>
        <p:nvSpPr>
          <p:cNvPr id="2" name="Slide Number Placeholder 1">
            <a:extLst>
              <a:ext uri="{FF2B5EF4-FFF2-40B4-BE49-F238E27FC236}">
                <a16:creationId xmlns:a16="http://schemas.microsoft.com/office/drawing/2014/main" id="{43738234-A489-43A7-8168-AED08F6D837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137093-069D-4BC4-B0A1-C6FDFB365F08}" type="slidenum">
              <a:rPr lang="en-US" altLang="en-US">
                <a:solidFill>
                  <a:srgbClr val="595959"/>
                </a:solidFill>
                <a:latin typeface="Century Gothic" panose="020B0502020202020204" pitchFamily="34" charset="0"/>
              </a:rPr>
              <a:pPr eaLnBrk="1" hangingPunct="1"/>
              <a:t>51</a:t>
            </a:fld>
            <a:endParaRPr lang="en-US" altLang="en-US">
              <a:solidFill>
                <a:srgbClr val="595959"/>
              </a:solidFill>
              <a:latin typeface="Century Gothic" panose="020B0502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30230301-8415-4993-97F3-3B3CBEC76EF0}"/>
              </a:ext>
            </a:extLst>
          </p:cNvPr>
          <p:cNvSpPr>
            <a:spLocks noGrp="1"/>
          </p:cNvSpPr>
          <p:nvPr>
            <p:ph type="title"/>
          </p:nvPr>
        </p:nvSpPr>
        <p:spPr>
          <a:xfrm>
            <a:off x="457200" y="274638"/>
            <a:ext cx="8229600" cy="868362"/>
          </a:xfrm>
        </p:spPr>
        <p:txBody>
          <a:bodyPr/>
          <a:lstStyle/>
          <a:p>
            <a:pPr eaLnBrk="1" fontAlgn="auto" hangingPunct="1">
              <a:spcAft>
                <a:spcPts val="0"/>
              </a:spcAft>
              <a:defRPr/>
            </a:pPr>
            <a:r>
              <a:rPr lang="en-US" altLang="en-US" b="1" dirty="0"/>
              <a:t>What Does It Look Like?</a:t>
            </a:r>
          </a:p>
        </p:txBody>
      </p:sp>
      <p:sp>
        <p:nvSpPr>
          <p:cNvPr id="95235" name="Content Placeholder 2">
            <a:extLst>
              <a:ext uri="{FF2B5EF4-FFF2-40B4-BE49-F238E27FC236}">
                <a16:creationId xmlns:a16="http://schemas.microsoft.com/office/drawing/2014/main" id="{772D20EE-582D-4B32-AA34-3D664DA4DEAF}"/>
              </a:ext>
            </a:extLst>
          </p:cNvPr>
          <p:cNvSpPr>
            <a:spLocks noGrp="1"/>
          </p:cNvSpPr>
          <p:nvPr>
            <p:ph idx="1"/>
          </p:nvPr>
        </p:nvSpPr>
        <p:spPr>
          <a:xfrm>
            <a:off x="457200" y="1676400"/>
            <a:ext cx="8229600" cy="4648200"/>
          </a:xfrm>
        </p:spPr>
        <p:txBody>
          <a:bodyPr/>
          <a:lstStyle/>
          <a:p>
            <a:pPr eaLnBrk="1" hangingPunct="1"/>
            <a:r>
              <a:rPr lang="en-US" altLang="en-US"/>
              <a:t>The agency will accept, respect and build on the client’s culture, language and family knowledge and experiences as legitimate and valuable resources and basis for working successfully with diverse clients and communities. </a:t>
            </a:r>
          </a:p>
          <a:p>
            <a:pPr eaLnBrk="1" hangingPunct="1"/>
            <a:r>
              <a:rPr lang="en-US" altLang="en-US"/>
              <a:t>Clients will learn and interact with the culture of the agency and work to meet expectations and learn necessary skills to reach goals. </a:t>
            </a:r>
          </a:p>
        </p:txBody>
      </p:sp>
      <p:sp>
        <p:nvSpPr>
          <p:cNvPr id="2" name="Slide Number Placeholder 1">
            <a:extLst>
              <a:ext uri="{FF2B5EF4-FFF2-40B4-BE49-F238E27FC236}">
                <a16:creationId xmlns:a16="http://schemas.microsoft.com/office/drawing/2014/main" id="{55FEBCAF-9CF1-4CDB-962D-011A89A9DA6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BA69FC-E974-4FBF-96AF-E44A705A0239}" type="slidenum">
              <a:rPr lang="en-US" altLang="en-US">
                <a:solidFill>
                  <a:srgbClr val="595959"/>
                </a:solidFill>
                <a:latin typeface="Century Gothic" panose="020B0502020202020204" pitchFamily="34" charset="0"/>
              </a:rPr>
              <a:pPr eaLnBrk="1" hangingPunct="1"/>
              <a:t>52</a:t>
            </a:fld>
            <a:endParaRPr lang="en-US" altLang="en-US">
              <a:solidFill>
                <a:srgbClr val="595959"/>
              </a:solidFill>
              <a:latin typeface="Century Gothic" panose="020B0502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5FE327F-7331-45F3-A727-CD8031DAEFDF}"/>
              </a:ext>
            </a:extLst>
          </p:cNvPr>
          <p:cNvSpPr>
            <a:spLocks noGrp="1" noChangeArrowheads="1"/>
          </p:cNvSpPr>
          <p:nvPr>
            <p:ph type="title"/>
          </p:nvPr>
        </p:nvSpPr>
        <p:spPr>
          <a:xfrm>
            <a:off x="838200" y="304800"/>
            <a:ext cx="7696200" cy="765175"/>
          </a:xfrm>
        </p:spPr>
        <p:txBody>
          <a:bodyPr/>
          <a:lstStyle/>
          <a:p>
            <a:pPr eaLnBrk="1" fontAlgn="auto" hangingPunct="1">
              <a:spcAft>
                <a:spcPts val="0"/>
              </a:spcAft>
              <a:defRPr/>
            </a:pPr>
            <a:r>
              <a:rPr lang="en-US" altLang="en-US" sz="4800" b="1" dirty="0"/>
              <a:t>Client and Family Role</a:t>
            </a:r>
          </a:p>
        </p:txBody>
      </p:sp>
      <p:sp>
        <p:nvSpPr>
          <p:cNvPr id="96259" name="Rectangle 3">
            <a:extLst>
              <a:ext uri="{FF2B5EF4-FFF2-40B4-BE49-F238E27FC236}">
                <a16:creationId xmlns:a16="http://schemas.microsoft.com/office/drawing/2014/main" id="{F8AC5FB8-523E-47B7-996F-261FA9A9AD68}"/>
              </a:ext>
            </a:extLst>
          </p:cNvPr>
          <p:cNvSpPr>
            <a:spLocks noGrp="1" noChangeArrowheads="1"/>
          </p:cNvSpPr>
          <p:nvPr>
            <p:ph idx="1"/>
          </p:nvPr>
        </p:nvSpPr>
        <p:spPr>
          <a:xfrm flipH="1">
            <a:off x="685800" y="1447800"/>
            <a:ext cx="7848600" cy="4724400"/>
          </a:xfrm>
        </p:spPr>
        <p:txBody>
          <a:bodyPr/>
          <a:lstStyle/>
          <a:p>
            <a:pPr eaLnBrk="1" hangingPunct="1">
              <a:lnSpc>
                <a:spcPct val="120000"/>
              </a:lnSpc>
              <a:spcBef>
                <a:spcPts val="600"/>
              </a:spcBef>
              <a:spcAft>
                <a:spcPts val="600"/>
              </a:spcAft>
            </a:pPr>
            <a:r>
              <a:rPr lang="en-US" altLang="en-US" sz="2000"/>
              <a:t>Client and family participation works best when involvement means true collaboration and shared decision-making. Find common ground with “decisions we share” rather than “decisions we make  for you”.</a:t>
            </a:r>
          </a:p>
          <a:p>
            <a:pPr eaLnBrk="1" hangingPunct="1">
              <a:lnSpc>
                <a:spcPct val="120000"/>
              </a:lnSpc>
              <a:spcBef>
                <a:spcPts val="600"/>
              </a:spcBef>
            </a:pPr>
            <a:r>
              <a:rPr lang="en-US" altLang="en-US" sz="2000"/>
              <a:t>Good communication with a client and the family can provide important and unique information and perspective to the decision-making process. Recognizing family members and community as assets can support agency mission. </a:t>
            </a:r>
          </a:p>
          <a:p>
            <a:pPr eaLnBrk="1" hangingPunct="1">
              <a:lnSpc>
                <a:spcPct val="120000"/>
              </a:lnSpc>
              <a:spcBef>
                <a:spcPts val="600"/>
              </a:spcBef>
            </a:pPr>
            <a:r>
              <a:rPr lang="en-US" altLang="en-US" sz="2000"/>
              <a:t>Client and family involvement can be an opportunity for agencies to transmit knowledge to clients and families, and for clients and families to help educate agency personnel as well.</a:t>
            </a:r>
          </a:p>
          <a:p>
            <a:pPr eaLnBrk="1" hangingPunct="1">
              <a:lnSpc>
                <a:spcPct val="80000"/>
              </a:lnSpc>
            </a:pPr>
            <a:endParaRPr lang="en-US" altLang="en-US"/>
          </a:p>
        </p:txBody>
      </p:sp>
      <p:sp>
        <p:nvSpPr>
          <p:cNvPr id="2" name="Slide Number Placeholder 1">
            <a:extLst>
              <a:ext uri="{FF2B5EF4-FFF2-40B4-BE49-F238E27FC236}">
                <a16:creationId xmlns:a16="http://schemas.microsoft.com/office/drawing/2014/main" id="{DE94BBF7-8352-4D11-8033-AD0BC0E8F27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A3F252-C474-4C21-A5AD-319F26AAED9C}" type="slidenum">
              <a:rPr lang="en-US" altLang="en-US">
                <a:solidFill>
                  <a:srgbClr val="595959"/>
                </a:solidFill>
                <a:latin typeface="Century Gothic" panose="020B0502020202020204" pitchFamily="34" charset="0"/>
              </a:rPr>
              <a:pPr eaLnBrk="1" hangingPunct="1"/>
              <a:t>53</a:t>
            </a:fld>
            <a:endParaRPr lang="en-US" altLang="en-US">
              <a:solidFill>
                <a:srgbClr val="595959"/>
              </a:solidFill>
              <a:latin typeface="Century Gothic" panose="020B0502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1A8EBD7-82B4-4090-B199-1AE3624F906B}"/>
              </a:ext>
            </a:extLst>
          </p:cNvPr>
          <p:cNvSpPr>
            <a:spLocks noGrp="1" noChangeArrowheads="1"/>
          </p:cNvSpPr>
          <p:nvPr>
            <p:ph type="title"/>
          </p:nvPr>
        </p:nvSpPr>
        <p:spPr>
          <a:xfrm>
            <a:off x="457200" y="0"/>
            <a:ext cx="8229600" cy="1066800"/>
          </a:xfrm>
        </p:spPr>
        <p:txBody>
          <a:bodyPr/>
          <a:lstStyle/>
          <a:p>
            <a:pPr eaLnBrk="1" fontAlgn="auto" hangingPunct="1">
              <a:spcAft>
                <a:spcPts val="0"/>
              </a:spcAft>
              <a:defRPr/>
            </a:pPr>
            <a:r>
              <a:rPr lang="en-US" altLang="en-US" b="1" dirty="0"/>
              <a:t>Changing Perspectives</a:t>
            </a:r>
          </a:p>
        </p:txBody>
      </p:sp>
      <p:sp>
        <p:nvSpPr>
          <p:cNvPr id="69635" name="Rectangle 3">
            <a:extLst>
              <a:ext uri="{FF2B5EF4-FFF2-40B4-BE49-F238E27FC236}">
                <a16:creationId xmlns:a16="http://schemas.microsoft.com/office/drawing/2014/main" id="{C4698DB8-8578-4115-85A3-AA6309B3DFBF}"/>
              </a:ext>
            </a:extLst>
          </p:cNvPr>
          <p:cNvSpPr>
            <a:spLocks noGrp="1" noChangeArrowheads="1"/>
          </p:cNvSpPr>
          <p:nvPr>
            <p:ph idx="1"/>
          </p:nvPr>
        </p:nvSpPr>
        <p:spPr>
          <a:xfrm>
            <a:off x="457200" y="1447800"/>
            <a:ext cx="8229600" cy="4876800"/>
          </a:xfrm>
        </p:spPr>
        <p:txBody>
          <a:bodyPr rtlCol="0">
            <a:normAutofit fontScale="77500" lnSpcReduction="20000"/>
          </a:bodyPr>
          <a:lstStyle/>
          <a:p>
            <a:pPr eaLnBrk="1" fontAlgn="auto" hangingPunct="1">
              <a:spcAft>
                <a:spcPts val="0"/>
              </a:spcAft>
              <a:defRPr/>
            </a:pPr>
            <a:r>
              <a:rPr lang="en-US" sz="2800" dirty="0">
                <a:solidFill>
                  <a:schemeClr val="tx1">
                    <a:lumMod val="50000"/>
                    <a:lumOff val="50000"/>
                  </a:schemeClr>
                </a:solidFill>
              </a:rPr>
              <a:t>Changing a deficit approach demands new ways of thinking and engaging. Provide clients with strategies for success.</a:t>
            </a:r>
          </a:p>
          <a:p>
            <a:pPr eaLnBrk="1" fontAlgn="auto" hangingPunct="1">
              <a:spcAft>
                <a:spcPts val="0"/>
              </a:spcAft>
              <a:defRPr/>
            </a:pPr>
            <a:endParaRPr lang="en-US" sz="2800" dirty="0">
              <a:solidFill>
                <a:schemeClr val="tx1">
                  <a:lumMod val="50000"/>
                  <a:lumOff val="50000"/>
                </a:schemeClr>
              </a:solidFill>
            </a:endParaRPr>
          </a:p>
          <a:p>
            <a:pPr eaLnBrk="1" fontAlgn="auto" hangingPunct="1">
              <a:spcAft>
                <a:spcPts val="0"/>
              </a:spcAft>
              <a:defRPr/>
            </a:pPr>
            <a:r>
              <a:rPr lang="en-US" sz="2800" dirty="0">
                <a:solidFill>
                  <a:schemeClr val="tx1">
                    <a:lumMod val="50000"/>
                    <a:lumOff val="50000"/>
                  </a:schemeClr>
                </a:solidFill>
              </a:rPr>
              <a:t>All clients and families have strengths. Clients and families have input and participate. Communicate clear expectations and how families can be involved. </a:t>
            </a:r>
          </a:p>
          <a:p>
            <a:pPr eaLnBrk="1" fontAlgn="auto" hangingPunct="1">
              <a:spcAft>
                <a:spcPts val="0"/>
              </a:spcAft>
              <a:buFont typeface="Arial" panose="020B0604020202020204" pitchFamily="34" charset="0"/>
              <a:buNone/>
              <a:defRPr/>
            </a:pPr>
            <a:endParaRPr lang="en-US" sz="2800" dirty="0">
              <a:solidFill>
                <a:schemeClr val="tx1">
                  <a:lumMod val="50000"/>
                  <a:lumOff val="50000"/>
                </a:schemeClr>
              </a:solidFill>
            </a:endParaRPr>
          </a:p>
          <a:p>
            <a:pPr eaLnBrk="1" fontAlgn="auto" hangingPunct="1">
              <a:spcAft>
                <a:spcPts val="0"/>
              </a:spcAft>
              <a:defRPr/>
            </a:pPr>
            <a:r>
              <a:rPr lang="en-US" sz="2800" dirty="0">
                <a:solidFill>
                  <a:schemeClr val="tx1">
                    <a:lumMod val="50000"/>
                    <a:lumOff val="50000"/>
                  </a:schemeClr>
                </a:solidFill>
              </a:rPr>
              <a:t>All clients and families need and deserve support. How much and what kind of support varies throughout life. When they are unable to participate in desired roles, provide support for them to participate in other ways.</a:t>
            </a:r>
          </a:p>
          <a:p>
            <a:pPr eaLnBrk="1" fontAlgn="auto" hangingPunct="1">
              <a:spcAft>
                <a:spcPts val="0"/>
              </a:spcAft>
              <a:defRPr/>
            </a:pPr>
            <a:endParaRPr lang="en-US" sz="2800" dirty="0">
              <a:solidFill>
                <a:schemeClr val="tx1">
                  <a:lumMod val="50000"/>
                  <a:lumOff val="50000"/>
                </a:schemeClr>
              </a:solidFill>
            </a:endParaRPr>
          </a:p>
          <a:p>
            <a:pPr eaLnBrk="1" fontAlgn="auto" hangingPunct="1">
              <a:lnSpc>
                <a:spcPct val="90000"/>
              </a:lnSpc>
              <a:spcAft>
                <a:spcPts val="0"/>
              </a:spcAft>
              <a:defRPr/>
            </a:pPr>
            <a:r>
              <a:rPr lang="en-US" sz="2800" dirty="0">
                <a:solidFill>
                  <a:schemeClr val="tx1">
                    <a:lumMod val="50000"/>
                    <a:lumOff val="50000"/>
                  </a:schemeClr>
                </a:solidFill>
              </a:rPr>
              <a:t>Provide the clients information about programs. </a:t>
            </a:r>
          </a:p>
          <a:p>
            <a:pPr eaLnBrk="1" fontAlgn="auto" hangingPunct="1">
              <a:spcAft>
                <a:spcPts val="0"/>
              </a:spcAft>
              <a:defRPr/>
            </a:pPr>
            <a:endParaRPr lang="en-US" sz="2800" dirty="0">
              <a:solidFill>
                <a:schemeClr val="tx1">
                  <a:lumMod val="50000"/>
                  <a:lumOff val="50000"/>
                </a:schemeClr>
              </a:solidFill>
            </a:endParaRPr>
          </a:p>
          <a:p>
            <a:pPr eaLnBrk="1" fontAlgn="auto" hangingPunct="1">
              <a:spcAft>
                <a:spcPts val="0"/>
              </a:spcAft>
              <a:buFont typeface="Arial" panose="020B0604020202020204" pitchFamily="34" charset="0"/>
              <a:buNone/>
              <a:defRPr/>
            </a:pPr>
            <a:endParaRPr lang="en-US" sz="2800" dirty="0">
              <a:solidFill>
                <a:schemeClr val="tx1">
                  <a:lumMod val="50000"/>
                  <a:lumOff val="50000"/>
                </a:schemeClr>
              </a:solidFill>
            </a:endParaRPr>
          </a:p>
        </p:txBody>
      </p:sp>
      <p:sp>
        <p:nvSpPr>
          <p:cNvPr id="2" name="Slide Number Placeholder 1">
            <a:extLst>
              <a:ext uri="{FF2B5EF4-FFF2-40B4-BE49-F238E27FC236}">
                <a16:creationId xmlns:a16="http://schemas.microsoft.com/office/drawing/2014/main" id="{315C1E87-56E7-450E-8175-063A4E38D9F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809D3CB-D1F6-4A18-8264-58B836B20E90}" type="slidenum">
              <a:rPr lang="en-US" altLang="en-US">
                <a:solidFill>
                  <a:srgbClr val="595959"/>
                </a:solidFill>
                <a:latin typeface="Century Gothic" panose="020B0502020202020204" pitchFamily="34" charset="0"/>
              </a:rPr>
              <a:pPr eaLnBrk="1" hangingPunct="1"/>
              <a:t>54</a:t>
            </a:fld>
            <a:endParaRPr lang="en-US" altLang="en-US">
              <a:solidFill>
                <a:srgbClr val="595959"/>
              </a:solidFill>
              <a:latin typeface="Century Gothic" panose="020B0502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7160BF-9F7F-4916-9728-F59A3822561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1B1D54-2100-4AD2-A6F7-3F2B9780B677}" type="slidenum">
              <a:rPr lang="en-US" altLang="en-US">
                <a:solidFill>
                  <a:srgbClr val="595959"/>
                </a:solidFill>
                <a:latin typeface="Century Gothic" panose="020B0502020202020204" pitchFamily="34" charset="0"/>
              </a:rPr>
              <a:pPr eaLnBrk="1" hangingPunct="1"/>
              <a:t>55</a:t>
            </a:fld>
            <a:endParaRPr lang="en-US" altLang="en-US">
              <a:solidFill>
                <a:srgbClr val="595959"/>
              </a:solidFill>
              <a:latin typeface="Century Gothic" panose="020B0502020202020204" pitchFamily="34" charset="0"/>
            </a:endParaRPr>
          </a:p>
        </p:txBody>
      </p:sp>
      <p:sp>
        <p:nvSpPr>
          <p:cNvPr id="3" name="TextBox 2">
            <a:extLst>
              <a:ext uri="{FF2B5EF4-FFF2-40B4-BE49-F238E27FC236}">
                <a16:creationId xmlns:a16="http://schemas.microsoft.com/office/drawing/2014/main" id="{AFBDE5CE-0BB2-4266-BBDD-1D706F814EB4}"/>
              </a:ext>
            </a:extLst>
          </p:cNvPr>
          <p:cNvSpPr txBox="1"/>
          <p:nvPr/>
        </p:nvSpPr>
        <p:spPr>
          <a:xfrm>
            <a:off x="1828800" y="782121"/>
            <a:ext cx="5486400" cy="5293757"/>
          </a:xfrm>
          <a:prstGeom prst="rect">
            <a:avLst/>
          </a:prstGeom>
          <a:noFill/>
        </p:spPr>
        <p:txBody>
          <a:bodyPr wrap="square" rtlCol="0">
            <a:spAutoFit/>
          </a:bodyPr>
          <a:lstStyle/>
          <a:p>
            <a:r>
              <a:rPr lang="en-US" sz="3200" i="1" dirty="0"/>
              <a:t>Only by changing how we think can we change deeply embedded policies and practices.  Only by changing how we interact can shared visions, shared understandings, and new capacities for coordinated action be established</a:t>
            </a:r>
            <a:endParaRPr lang="en-US" sz="3200" dirty="0"/>
          </a:p>
          <a:p>
            <a:r>
              <a:rPr lang="en-US" sz="3200" i="1" dirty="0"/>
              <a:t>(Senge, 1994)</a:t>
            </a:r>
            <a:endParaRPr lang="en-US" sz="3200" dirty="0"/>
          </a:p>
          <a:p>
            <a:endParaRPr lang="en-US" dirty="0"/>
          </a:p>
        </p:txBody>
      </p:sp>
    </p:spTree>
  </p:cSld>
  <p:clrMapOvr>
    <a:masterClrMapping/>
  </p:clrMapOvr>
  <p:transition spd="slow">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7693307F-FB74-49E1-849D-11FCE9E5CEF3}"/>
              </a:ext>
            </a:extLst>
          </p:cNvPr>
          <p:cNvSpPr>
            <a:spLocks noGrp="1"/>
          </p:cNvSpPr>
          <p:nvPr>
            <p:ph type="title"/>
          </p:nvPr>
        </p:nvSpPr>
        <p:spPr>
          <a:xfrm>
            <a:off x="457200" y="0"/>
            <a:ext cx="8229600" cy="1295400"/>
          </a:xfrm>
        </p:spPr>
        <p:txBody>
          <a:bodyPr/>
          <a:lstStyle/>
          <a:p>
            <a:pPr eaLnBrk="1" fontAlgn="auto" hangingPunct="1">
              <a:spcAft>
                <a:spcPts val="0"/>
              </a:spcAft>
              <a:defRPr/>
            </a:pPr>
            <a:r>
              <a:rPr lang="en-US" altLang="en-US" b="1" dirty="0"/>
              <a:t>21</a:t>
            </a:r>
            <a:r>
              <a:rPr lang="en-US" altLang="en-US" b="1" baseline="30000" dirty="0"/>
              <a:t>st</a:t>
            </a:r>
            <a:r>
              <a:rPr lang="en-US" altLang="en-US" b="1" dirty="0"/>
              <a:t> Century Skills</a:t>
            </a:r>
          </a:p>
        </p:txBody>
      </p:sp>
      <p:sp>
        <p:nvSpPr>
          <p:cNvPr id="99331" name="Content Placeholder 2">
            <a:extLst>
              <a:ext uri="{FF2B5EF4-FFF2-40B4-BE49-F238E27FC236}">
                <a16:creationId xmlns:a16="http://schemas.microsoft.com/office/drawing/2014/main" id="{E2F67FCB-C04D-4B30-A2B0-B37EA2E9E631}"/>
              </a:ext>
            </a:extLst>
          </p:cNvPr>
          <p:cNvSpPr>
            <a:spLocks noGrp="1"/>
          </p:cNvSpPr>
          <p:nvPr>
            <p:ph idx="1"/>
          </p:nvPr>
        </p:nvSpPr>
        <p:spPr/>
        <p:txBody>
          <a:bodyPr/>
          <a:lstStyle/>
          <a:p>
            <a:pPr eaLnBrk="1" hangingPunct="1"/>
            <a:r>
              <a:rPr lang="en-US" altLang="en-US"/>
              <a:t>We must continually work to develop and maintain skills needed to meet the needs of a changing community in this century.  </a:t>
            </a:r>
          </a:p>
          <a:p>
            <a:pPr eaLnBrk="1" hangingPunct="1"/>
            <a:r>
              <a:rPr lang="en-US" altLang="en-US"/>
              <a:t>As we recognize and understand  the needs of citizens in an environment where technology has collapsed the boundaries of geography and time. Information and service is the basis of an effective business. Agencies and staff must be able learn and adapt to change. </a:t>
            </a:r>
          </a:p>
          <a:p>
            <a:pPr eaLnBrk="1" hangingPunct="1"/>
            <a:endParaRPr lang="en-US" altLang="en-US"/>
          </a:p>
        </p:txBody>
      </p:sp>
      <p:sp>
        <p:nvSpPr>
          <p:cNvPr id="2" name="Slide Number Placeholder 1">
            <a:extLst>
              <a:ext uri="{FF2B5EF4-FFF2-40B4-BE49-F238E27FC236}">
                <a16:creationId xmlns:a16="http://schemas.microsoft.com/office/drawing/2014/main" id="{07ADF07B-D170-4707-8BFB-1ECEC16B7E6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930FCF-CB8F-4A93-858C-AD64345C13C1}" type="slidenum">
              <a:rPr lang="en-US" altLang="en-US">
                <a:solidFill>
                  <a:srgbClr val="595959"/>
                </a:solidFill>
                <a:latin typeface="Century Gothic" panose="020B0502020202020204" pitchFamily="34" charset="0"/>
              </a:rPr>
              <a:pPr eaLnBrk="1" hangingPunct="1"/>
              <a:t>56</a:t>
            </a:fld>
            <a:endParaRPr lang="en-US" altLang="en-US">
              <a:solidFill>
                <a:srgbClr val="595959"/>
              </a:solidFill>
              <a:latin typeface="Century Gothic" panose="020B0502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FCD268-C4BE-4D1A-B5D7-7C767A9FD3B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C9F43E-59F3-453D-94E9-673A24FD2B75}" type="slidenum">
              <a:rPr lang="en-US" altLang="en-US">
                <a:solidFill>
                  <a:srgbClr val="595959"/>
                </a:solidFill>
                <a:latin typeface="Century Gothic" panose="020B0502020202020204" pitchFamily="34" charset="0"/>
              </a:rPr>
              <a:pPr eaLnBrk="1" hangingPunct="1"/>
              <a:t>57</a:t>
            </a:fld>
            <a:endParaRPr lang="en-US" altLang="en-US">
              <a:solidFill>
                <a:srgbClr val="595959"/>
              </a:solidFill>
              <a:latin typeface="Century Gothic" panose="020B0502020202020204" pitchFamily="34" charset="0"/>
            </a:endParaRPr>
          </a:p>
        </p:txBody>
      </p:sp>
      <p:sp>
        <p:nvSpPr>
          <p:cNvPr id="100356" name="Line 3" descr="line">
            <a:extLst>
              <a:ext uri="{FF2B5EF4-FFF2-40B4-BE49-F238E27FC236}">
                <a16:creationId xmlns:a16="http://schemas.microsoft.com/office/drawing/2014/main" id="{A9D1C8B9-5CA8-4F4F-9259-E0FF302640E4}"/>
              </a:ext>
            </a:extLst>
          </p:cNvPr>
          <p:cNvSpPr>
            <a:spLocks noChangeShapeType="1"/>
          </p:cNvSpPr>
          <p:nvPr/>
        </p:nvSpPr>
        <p:spPr bwMode="auto">
          <a:xfrm>
            <a:off x="2209800" y="51816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0357" name="Line 4" descr="line">
            <a:extLst>
              <a:ext uri="{FF2B5EF4-FFF2-40B4-BE49-F238E27FC236}">
                <a16:creationId xmlns:a16="http://schemas.microsoft.com/office/drawing/2014/main" id="{12E1CD25-E1FE-43E6-8B6B-0E32961E162C}"/>
              </a:ext>
            </a:extLst>
          </p:cNvPr>
          <p:cNvSpPr>
            <a:spLocks noChangeShapeType="1"/>
          </p:cNvSpPr>
          <p:nvPr/>
        </p:nvSpPr>
        <p:spPr bwMode="auto">
          <a:xfrm flipV="1">
            <a:off x="3429000" y="41148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0358" name="Line 5" descr="line">
            <a:extLst>
              <a:ext uri="{FF2B5EF4-FFF2-40B4-BE49-F238E27FC236}">
                <a16:creationId xmlns:a16="http://schemas.microsoft.com/office/drawing/2014/main" id="{574DD9F6-1D33-43DE-B1B7-47947B0ABEF6}"/>
              </a:ext>
            </a:extLst>
          </p:cNvPr>
          <p:cNvSpPr>
            <a:spLocks noChangeShapeType="1"/>
          </p:cNvSpPr>
          <p:nvPr/>
        </p:nvSpPr>
        <p:spPr bwMode="auto">
          <a:xfrm>
            <a:off x="3429000" y="41148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p>
        </p:txBody>
      </p:sp>
      <p:sp>
        <p:nvSpPr>
          <p:cNvPr id="100359" name="Line 6" descr="line">
            <a:extLst>
              <a:ext uri="{FF2B5EF4-FFF2-40B4-BE49-F238E27FC236}">
                <a16:creationId xmlns:a16="http://schemas.microsoft.com/office/drawing/2014/main" id="{7ADF11D9-2EB5-4824-8871-57BBB521FD2A}"/>
              </a:ext>
            </a:extLst>
          </p:cNvPr>
          <p:cNvSpPr>
            <a:spLocks noChangeShapeType="1"/>
          </p:cNvSpPr>
          <p:nvPr/>
        </p:nvSpPr>
        <p:spPr bwMode="auto">
          <a:xfrm flipV="1">
            <a:off x="5867400" y="19812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0360" name="Line 7" descr="line">
            <a:extLst>
              <a:ext uri="{FF2B5EF4-FFF2-40B4-BE49-F238E27FC236}">
                <a16:creationId xmlns:a16="http://schemas.microsoft.com/office/drawing/2014/main" id="{4093DCE2-0B39-464D-AB27-834F1EA02D2E}"/>
              </a:ext>
            </a:extLst>
          </p:cNvPr>
          <p:cNvSpPr>
            <a:spLocks noChangeShapeType="1"/>
          </p:cNvSpPr>
          <p:nvPr/>
        </p:nvSpPr>
        <p:spPr bwMode="auto">
          <a:xfrm flipV="1">
            <a:off x="4648200" y="30480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0361" name="Line 8" descr="line">
            <a:extLst>
              <a:ext uri="{FF2B5EF4-FFF2-40B4-BE49-F238E27FC236}">
                <a16:creationId xmlns:a16="http://schemas.microsoft.com/office/drawing/2014/main" id="{A52034D6-6FEE-4E5B-B5E4-0CFF3B20D92A}"/>
              </a:ext>
            </a:extLst>
          </p:cNvPr>
          <p:cNvSpPr>
            <a:spLocks noChangeShapeType="1"/>
          </p:cNvSpPr>
          <p:nvPr/>
        </p:nvSpPr>
        <p:spPr bwMode="auto">
          <a:xfrm>
            <a:off x="4648200" y="30480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0362" name="Line 9" descr="line">
            <a:extLst>
              <a:ext uri="{FF2B5EF4-FFF2-40B4-BE49-F238E27FC236}">
                <a16:creationId xmlns:a16="http://schemas.microsoft.com/office/drawing/2014/main" id="{187CF036-874D-4811-879A-A522B28587FC}"/>
              </a:ext>
            </a:extLst>
          </p:cNvPr>
          <p:cNvSpPr>
            <a:spLocks noChangeShapeType="1"/>
          </p:cNvSpPr>
          <p:nvPr/>
        </p:nvSpPr>
        <p:spPr bwMode="auto">
          <a:xfrm>
            <a:off x="5867400" y="19812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0363" name="Line 10" descr="line">
            <a:extLst>
              <a:ext uri="{FF2B5EF4-FFF2-40B4-BE49-F238E27FC236}">
                <a16:creationId xmlns:a16="http://schemas.microsoft.com/office/drawing/2014/main" id="{222CCDB3-E21D-41FB-B727-708FA679AE85}"/>
              </a:ext>
            </a:extLst>
          </p:cNvPr>
          <p:cNvSpPr>
            <a:spLocks noChangeShapeType="1"/>
          </p:cNvSpPr>
          <p:nvPr/>
        </p:nvSpPr>
        <p:spPr bwMode="auto">
          <a:xfrm flipV="1">
            <a:off x="2209800" y="51816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491" name="Text Box 11">
            <a:extLst>
              <a:ext uri="{FF2B5EF4-FFF2-40B4-BE49-F238E27FC236}">
                <a16:creationId xmlns:a16="http://schemas.microsoft.com/office/drawing/2014/main" id="{F7373E7E-C054-4C17-B04D-B593E6E99632}"/>
              </a:ext>
            </a:extLst>
          </p:cNvPr>
          <p:cNvSpPr txBox="1">
            <a:spLocks noChangeArrowheads="1"/>
          </p:cNvSpPr>
          <p:nvPr/>
        </p:nvSpPr>
        <p:spPr bwMode="auto">
          <a:xfrm>
            <a:off x="2286000" y="5334000"/>
            <a:ext cx="1447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50000"/>
              </a:spcBef>
              <a:buFontTx/>
              <a:buNone/>
            </a:pPr>
            <a:r>
              <a:rPr lang="en-US" altLang="en-US" sz="1600">
                <a:solidFill>
                  <a:schemeClr val="tx1"/>
                </a:solidFill>
                <a:latin typeface="Times New Roman" panose="02020603050405020304" pitchFamily="18" charset="0"/>
              </a:rPr>
              <a:t>Unconsciously Incompetent</a:t>
            </a:r>
          </a:p>
        </p:txBody>
      </p:sp>
      <p:sp>
        <p:nvSpPr>
          <p:cNvPr id="20492" name="Text Box 12">
            <a:extLst>
              <a:ext uri="{FF2B5EF4-FFF2-40B4-BE49-F238E27FC236}">
                <a16:creationId xmlns:a16="http://schemas.microsoft.com/office/drawing/2014/main" id="{B121375C-A0AB-462E-AA7A-F322B70AE9B7}"/>
              </a:ext>
            </a:extLst>
          </p:cNvPr>
          <p:cNvSpPr txBox="1">
            <a:spLocks noChangeArrowheads="1"/>
          </p:cNvSpPr>
          <p:nvPr/>
        </p:nvSpPr>
        <p:spPr bwMode="auto">
          <a:xfrm>
            <a:off x="3505200" y="4267200"/>
            <a:ext cx="137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50000"/>
              </a:spcBef>
              <a:buFontTx/>
              <a:buNone/>
            </a:pPr>
            <a:r>
              <a:rPr lang="en-US" altLang="en-US" sz="1600">
                <a:solidFill>
                  <a:schemeClr val="tx1"/>
                </a:solidFill>
                <a:latin typeface="Times New Roman" panose="02020603050405020304" pitchFamily="18" charset="0"/>
              </a:rPr>
              <a:t>Consciously Incompetent</a:t>
            </a:r>
          </a:p>
        </p:txBody>
      </p:sp>
      <p:sp>
        <p:nvSpPr>
          <p:cNvPr id="20493" name="Text Box 13">
            <a:extLst>
              <a:ext uri="{FF2B5EF4-FFF2-40B4-BE49-F238E27FC236}">
                <a16:creationId xmlns:a16="http://schemas.microsoft.com/office/drawing/2014/main" id="{FCCD77D4-B33A-4311-B227-692B42AE254A}"/>
              </a:ext>
            </a:extLst>
          </p:cNvPr>
          <p:cNvSpPr txBox="1">
            <a:spLocks noChangeArrowheads="1"/>
          </p:cNvSpPr>
          <p:nvPr/>
        </p:nvSpPr>
        <p:spPr bwMode="auto">
          <a:xfrm>
            <a:off x="4724400" y="3124200"/>
            <a:ext cx="137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50000"/>
              </a:spcBef>
              <a:buFontTx/>
              <a:buNone/>
            </a:pPr>
            <a:r>
              <a:rPr lang="en-US" altLang="en-US" sz="1600" dirty="0">
                <a:solidFill>
                  <a:schemeClr val="tx1"/>
                </a:solidFill>
                <a:latin typeface="Times New Roman" panose="02020603050405020304" pitchFamily="18" charset="0"/>
              </a:rPr>
              <a:t>Consciously Competent</a:t>
            </a:r>
          </a:p>
        </p:txBody>
      </p:sp>
      <p:sp>
        <p:nvSpPr>
          <p:cNvPr id="20494" name="Text Box 14">
            <a:extLst>
              <a:ext uri="{FF2B5EF4-FFF2-40B4-BE49-F238E27FC236}">
                <a16:creationId xmlns:a16="http://schemas.microsoft.com/office/drawing/2014/main" id="{1D660002-815C-4C49-9FD9-97102958988A}"/>
              </a:ext>
            </a:extLst>
          </p:cNvPr>
          <p:cNvSpPr txBox="1">
            <a:spLocks noChangeArrowheads="1"/>
          </p:cNvSpPr>
          <p:nvPr/>
        </p:nvSpPr>
        <p:spPr bwMode="auto">
          <a:xfrm>
            <a:off x="5943600" y="2057400"/>
            <a:ext cx="1447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50000"/>
              </a:spcBef>
              <a:buFontTx/>
              <a:buNone/>
            </a:pPr>
            <a:r>
              <a:rPr lang="en-US" altLang="en-US" sz="1600" dirty="0">
                <a:solidFill>
                  <a:schemeClr val="tx1"/>
                </a:solidFill>
                <a:latin typeface="Times New Roman" panose="02020603050405020304" pitchFamily="18" charset="0"/>
              </a:rPr>
              <a:t>Unconsciously Competent</a:t>
            </a:r>
          </a:p>
        </p:txBody>
      </p:sp>
      <p:sp>
        <p:nvSpPr>
          <p:cNvPr id="100368" name="Line 15" descr="dotted line">
            <a:extLst>
              <a:ext uri="{FF2B5EF4-FFF2-40B4-BE49-F238E27FC236}">
                <a16:creationId xmlns:a16="http://schemas.microsoft.com/office/drawing/2014/main" id="{D8708C3F-BBCA-4F7E-A303-96D4D7D188EC}"/>
              </a:ext>
            </a:extLst>
          </p:cNvPr>
          <p:cNvSpPr>
            <a:spLocks noChangeShapeType="1"/>
          </p:cNvSpPr>
          <p:nvPr/>
        </p:nvSpPr>
        <p:spPr bwMode="auto">
          <a:xfrm>
            <a:off x="3048000" y="2971800"/>
            <a:ext cx="3200400" cy="2209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394" name="Rectangle 2">
            <a:extLst>
              <a:ext uri="{FF2B5EF4-FFF2-40B4-BE49-F238E27FC236}">
                <a16:creationId xmlns:a16="http://schemas.microsoft.com/office/drawing/2014/main" id="{9218106F-576C-4A2D-84C4-D24539682727}"/>
              </a:ext>
            </a:extLst>
          </p:cNvPr>
          <p:cNvSpPr>
            <a:spLocks noGrp="1" noChangeArrowheads="1"/>
          </p:cNvSpPr>
          <p:nvPr>
            <p:ph type="title"/>
          </p:nvPr>
        </p:nvSpPr>
        <p:spPr>
          <a:xfrm>
            <a:off x="457200" y="0"/>
            <a:ext cx="8229600" cy="1143000"/>
          </a:xfrm>
        </p:spPr>
        <p:txBody>
          <a:bodyPr/>
          <a:lstStyle/>
          <a:p>
            <a:pPr eaLnBrk="1" fontAlgn="auto" hangingPunct="1">
              <a:spcAft>
                <a:spcPts val="0"/>
              </a:spcAft>
              <a:defRPr/>
            </a:pPr>
            <a:r>
              <a:rPr lang="en-US" altLang="en-US" sz="4000" b="1" dirty="0"/>
              <a:t>Hierarchy of Cultural Competency</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91"/>
                                        </p:tgtEl>
                                        <p:attrNameLst>
                                          <p:attrName>style.visibility</p:attrName>
                                        </p:attrNameLst>
                                      </p:cBhvr>
                                      <p:to>
                                        <p:strVal val="visible"/>
                                      </p:to>
                                    </p:set>
                                    <p:anim calcmode="lin" valueType="num">
                                      <p:cBhvr additive="base">
                                        <p:cTn id="7" dur="500" fill="hold"/>
                                        <p:tgtEl>
                                          <p:spTgt spid="20491"/>
                                        </p:tgtEl>
                                        <p:attrNameLst>
                                          <p:attrName>ppt_x</p:attrName>
                                        </p:attrNameLst>
                                      </p:cBhvr>
                                      <p:tavLst>
                                        <p:tav tm="0">
                                          <p:val>
                                            <p:strVal val="0-#ppt_w/2"/>
                                          </p:val>
                                        </p:tav>
                                        <p:tav tm="100000">
                                          <p:val>
                                            <p:strVal val="#ppt_x"/>
                                          </p:val>
                                        </p:tav>
                                      </p:tavLst>
                                    </p:anim>
                                    <p:anim calcmode="lin" valueType="num">
                                      <p:cBhvr additive="base">
                                        <p:cTn id="8" dur="500" fill="hold"/>
                                        <p:tgtEl>
                                          <p:spTgt spid="204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92"/>
                                        </p:tgtEl>
                                        <p:attrNameLst>
                                          <p:attrName>style.visibility</p:attrName>
                                        </p:attrNameLst>
                                      </p:cBhvr>
                                      <p:to>
                                        <p:strVal val="visible"/>
                                      </p:to>
                                    </p:set>
                                    <p:anim calcmode="lin" valueType="num">
                                      <p:cBhvr additive="base">
                                        <p:cTn id="13" dur="500" fill="hold"/>
                                        <p:tgtEl>
                                          <p:spTgt spid="20492"/>
                                        </p:tgtEl>
                                        <p:attrNameLst>
                                          <p:attrName>ppt_x</p:attrName>
                                        </p:attrNameLst>
                                      </p:cBhvr>
                                      <p:tavLst>
                                        <p:tav tm="0">
                                          <p:val>
                                            <p:strVal val="0-#ppt_w/2"/>
                                          </p:val>
                                        </p:tav>
                                        <p:tav tm="100000">
                                          <p:val>
                                            <p:strVal val="#ppt_x"/>
                                          </p:val>
                                        </p:tav>
                                      </p:tavLst>
                                    </p:anim>
                                    <p:anim calcmode="lin" valueType="num">
                                      <p:cBhvr additive="base">
                                        <p:cTn id="14" dur="500" fill="hold"/>
                                        <p:tgtEl>
                                          <p:spTgt spid="2049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93"/>
                                        </p:tgtEl>
                                        <p:attrNameLst>
                                          <p:attrName>style.visibility</p:attrName>
                                        </p:attrNameLst>
                                      </p:cBhvr>
                                      <p:to>
                                        <p:strVal val="visible"/>
                                      </p:to>
                                    </p:set>
                                    <p:anim calcmode="lin" valueType="num">
                                      <p:cBhvr additive="base">
                                        <p:cTn id="19" dur="500" fill="hold"/>
                                        <p:tgtEl>
                                          <p:spTgt spid="20493"/>
                                        </p:tgtEl>
                                        <p:attrNameLst>
                                          <p:attrName>ppt_x</p:attrName>
                                        </p:attrNameLst>
                                      </p:cBhvr>
                                      <p:tavLst>
                                        <p:tav tm="0">
                                          <p:val>
                                            <p:strVal val="0-#ppt_w/2"/>
                                          </p:val>
                                        </p:tav>
                                        <p:tav tm="100000">
                                          <p:val>
                                            <p:strVal val="#ppt_x"/>
                                          </p:val>
                                        </p:tav>
                                      </p:tavLst>
                                    </p:anim>
                                    <p:anim calcmode="lin" valueType="num">
                                      <p:cBhvr additive="base">
                                        <p:cTn id="20" dur="500" fill="hold"/>
                                        <p:tgtEl>
                                          <p:spTgt spid="2049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494"/>
                                        </p:tgtEl>
                                        <p:attrNameLst>
                                          <p:attrName>style.visibility</p:attrName>
                                        </p:attrNameLst>
                                      </p:cBhvr>
                                      <p:to>
                                        <p:strVal val="visible"/>
                                      </p:to>
                                    </p:set>
                                    <p:anim calcmode="lin" valueType="num">
                                      <p:cBhvr additive="base">
                                        <p:cTn id="25" dur="500" fill="hold"/>
                                        <p:tgtEl>
                                          <p:spTgt spid="20494"/>
                                        </p:tgtEl>
                                        <p:attrNameLst>
                                          <p:attrName>ppt_x</p:attrName>
                                        </p:attrNameLst>
                                      </p:cBhvr>
                                      <p:tavLst>
                                        <p:tav tm="0">
                                          <p:val>
                                            <p:strVal val="0-#ppt_w/2"/>
                                          </p:val>
                                        </p:tav>
                                        <p:tav tm="100000">
                                          <p:val>
                                            <p:strVal val="#ppt_x"/>
                                          </p:val>
                                        </p:tav>
                                      </p:tavLst>
                                    </p:anim>
                                    <p:anim calcmode="lin" valueType="num">
                                      <p:cBhvr additive="base">
                                        <p:cTn id="26" dur="500" fill="hold"/>
                                        <p:tgtEl>
                                          <p:spTgt spid="204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utoUpdateAnimBg="0"/>
      <p:bldP spid="20492" grpId="0" autoUpdateAnimBg="0"/>
      <p:bldP spid="20493" grpId="0" autoUpdateAnimBg="0"/>
      <p:bldP spid="20494"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3A6B75C-830F-4D35-B4AC-1101875BB343}"/>
              </a:ext>
            </a:extLst>
          </p:cNvPr>
          <p:cNvSpPr>
            <a:spLocks noGrp="1" noChangeArrowheads="1"/>
          </p:cNvSpPr>
          <p:nvPr>
            <p:ph type="title"/>
          </p:nvPr>
        </p:nvSpPr>
        <p:spPr>
          <a:xfrm>
            <a:off x="685800" y="152400"/>
            <a:ext cx="7772400" cy="609600"/>
          </a:xfrm>
        </p:spPr>
        <p:txBody>
          <a:bodyPr/>
          <a:lstStyle/>
          <a:p>
            <a:pPr eaLnBrk="1" fontAlgn="auto" hangingPunct="1">
              <a:spcAft>
                <a:spcPts val="0"/>
              </a:spcAft>
              <a:defRPr/>
            </a:pPr>
            <a:r>
              <a:rPr lang="en-US" sz="2800" b="1" dirty="0"/>
              <a:t>Stages of Personal and Organizational Growth</a:t>
            </a:r>
          </a:p>
        </p:txBody>
      </p:sp>
      <p:graphicFrame>
        <p:nvGraphicFramePr>
          <p:cNvPr id="115715" name="Group 3" descr="Graph containing the following:&#10;&#10;Level of Self-Awareness: Stage 1 - My perspective is right (only one); Stage 2 - My perspective is one of many; Stage 3 - My perspective is changing and being enhanced.&#10;&#10;Emotional Response to Differences: Stage 1 - Fear/Rejection/Denial &#10;We’re all alike; Stage 2 - Interest, Awareness, Openness; Stage 3 -Appreciation, Respect/Joy/, Enthusiasm.&#10;&#10;Mode of Cultural Interaction: Stage 1 -Isolation, Avoidance, Hostility; Stage 2 - Integration, Interaction, Acceptance; Stage 3 - Transforming, Internalizing, Rewarding.&#10;&#10;Approach to Managing Diversity: Stage 1 - Autocratic, Monocultural, Directive; Stage 2 - Compliance, Tolerance; Stage 3 - Valuing diversity, Maximizing potential.">
            <a:extLst>
              <a:ext uri="{FF2B5EF4-FFF2-40B4-BE49-F238E27FC236}">
                <a16:creationId xmlns:a16="http://schemas.microsoft.com/office/drawing/2014/main" id="{72CA77C4-5193-4FB4-BAD9-746F09A2343D}"/>
              </a:ext>
            </a:extLst>
          </p:cNvPr>
          <p:cNvGraphicFramePr>
            <a:graphicFrameLocks noGrp="1"/>
          </p:cNvGraphicFramePr>
          <p:nvPr>
            <p:ph type="tbl" idx="1"/>
            <p:extLst>
              <p:ext uri="{D42A27DB-BD31-4B8C-83A1-F6EECF244321}">
                <p14:modId xmlns:p14="http://schemas.microsoft.com/office/powerpoint/2010/main" val="831337"/>
              </p:ext>
            </p:extLst>
          </p:nvPr>
        </p:nvGraphicFramePr>
        <p:xfrm>
          <a:off x="685800" y="762000"/>
          <a:ext cx="7620000" cy="5648326"/>
        </p:xfrm>
        <a:graphic>
          <a:graphicData uri="http://schemas.openxmlformats.org/drawingml/2006/table">
            <a:tbl>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771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Stage I</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Stage II</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Stage III</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107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Level of self-Awareness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My perspective is right (only one)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My perspective is </a:t>
                      </a:r>
                      <a:r>
                        <a:rPr kumimoji="0" lang="en-US" sz="2000" b="0" i="0" u="sng" strike="noStrike" cap="none" normalizeH="0" baseline="0" dirty="0">
                          <a:ln>
                            <a:noFill/>
                          </a:ln>
                          <a:solidFill>
                            <a:schemeClr val="tx1"/>
                          </a:solidFill>
                          <a:effectLst/>
                          <a:latin typeface="Arial" charset="0"/>
                        </a:rPr>
                        <a:t>one</a:t>
                      </a:r>
                      <a:r>
                        <a:rPr kumimoji="0" lang="en-US" sz="2000" b="0" i="0" u="none" strike="noStrike" cap="none" normalizeH="0" baseline="0" dirty="0">
                          <a:ln>
                            <a:noFill/>
                          </a:ln>
                          <a:solidFill>
                            <a:schemeClr val="tx1"/>
                          </a:solidFill>
                          <a:effectLst/>
                          <a:latin typeface="Arial" charset="0"/>
                        </a:rPr>
                        <a:t> of many</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My perspective is changing and being enhanced</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278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Emotional Response to Differences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Fear/Rejection/Denial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We’re all alike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Interest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Awareness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Openness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Appreciation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Respect/Joy/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Enthusiasm</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278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Mode of Cultural Interaction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Isolation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Avoidance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Hostility</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Integration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Interaction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Acceptance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Transforming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Internalizing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Rewarding</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107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Approach to Managing Diversity</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Autocratic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Monocultural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Directive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Compliance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Tolerance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Valuing diversity Maximizing potential</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B2A648C7-C578-4572-B749-FC2E6EFE5E8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78F089-DA7D-4E47-A5FF-3F1F76E371A6}" type="slidenum">
              <a:rPr lang="en-US" altLang="en-US">
                <a:solidFill>
                  <a:srgbClr val="595959"/>
                </a:solidFill>
                <a:latin typeface="Century Gothic" panose="020B0502020202020204" pitchFamily="34" charset="0"/>
              </a:rPr>
              <a:pPr eaLnBrk="1" hangingPunct="1"/>
              <a:t>58</a:t>
            </a:fld>
            <a:endParaRPr lang="en-US" altLang="en-US">
              <a:solidFill>
                <a:srgbClr val="595959"/>
              </a:solidFill>
              <a:latin typeface="Century Gothic" panose="020B0502020202020204" pitchFamily="34"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D614A5-3723-439F-8603-D44BE90A6F2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EA5CE2-817A-4263-B857-EF0480D1BAF1}" type="slidenum">
              <a:rPr lang="en-US" altLang="en-US">
                <a:solidFill>
                  <a:srgbClr val="595959"/>
                </a:solidFill>
                <a:latin typeface="Century Gothic" panose="020B0502020202020204" pitchFamily="34" charset="0"/>
              </a:rPr>
              <a:pPr eaLnBrk="1" hangingPunct="1"/>
              <a:t>59</a:t>
            </a:fld>
            <a:endParaRPr lang="en-US" altLang="en-US">
              <a:solidFill>
                <a:srgbClr val="595959"/>
              </a:solidFill>
              <a:latin typeface="Century Gothic" panose="020B0502020202020204" pitchFamily="34" charset="0"/>
            </a:endParaRPr>
          </a:p>
        </p:txBody>
      </p:sp>
      <p:sp>
        <p:nvSpPr>
          <p:cNvPr id="61442" name="Rectangle 2">
            <a:extLst>
              <a:ext uri="{FF2B5EF4-FFF2-40B4-BE49-F238E27FC236}">
                <a16:creationId xmlns:a16="http://schemas.microsoft.com/office/drawing/2014/main" id="{00D4EE9F-FD74-4E9C-BFCA-20813079385C}"/>
              </a:ext>
            </a:extLst>
          </p:cNvPr>
          <p:cNvSpPr>
            <a:spLocks noGrp="1" noChangeArrowheads="1"/>
          </p:cNvSpPr>
          <p:nvPr>
            <p:ph type="title" idx="4294967295"/>
          </p:nvPr>
        </p:nvSpPr>
        <p:spPr>
          <a:xfrm>
            <a:off x="457200" y="228600"/>
            <a:ext cx="8229600" cy="1143000"/>
          </a:xfrm>
        </p:spPr>
        <p:txBody>
          <a:bodyPr/>
          <a:lstStyle/>
          <a:p>
            <a:pPr eaLnBrk="1" fontAlgn="auto" hangingPunct="1">
              <a:spcAft>
                <a:spcPts val="0"/>
              </a:spcAft>
              <a:defRPr/>
            </a:pPr>
            <a:r>
              <a:rPr lang="en-US" altLang="en-US" b="1" dirty="0"/>
              <a:t>CONCLUSION</a:t>
            </a:r>
          </a:p>
        </p:txBody>
      </p:sp>
      <p:sp>
        <p:nvSpPr>
          <p:cNvPr id="102404" name="Rectangle 3">
            <a:extLst>
              <a:ext uri="{FF2B5EF4-FFF2-40B4-BE49-F238E27FC236}">
                <a16:creationId xmlns:a16="http://schemas.microsoft.com/office/drawing/2014/main" id="{6FA14380-A13A-45D3-AF35-5BE6645C95B9}"/>
              </a:ext>
            </a:extLst>
          </p:cNvPr>
          <p:cNvSpPr>
            <a:spLocks noGrp="1" noChangeArrowheads="1"/>
          </p:cNvSpPr>
          <p:nvPr>
            <p:ph type="body" idx="4294967295"/>
          </p:nvPr>
        </p:nvSpPr>
        <p:spPr>
          <a:xfrm>
            <a:off x="533400" y="1600200"/>
            <a:ext cx="8229600" cy="4525963"/>
          </a:xfrm>
        </p:spPr>
        <p:txBody>
          <a:bodyPr/>
          <a:lstStyle/>
          <a:p>
            <a:pPr eaLnBrk="1" hangingPunct="1">
              <a:buFontTx/>
              <a:buNone/>
            </a:pPr>
            <a:r>
              <a:rPr lang="en-US" altLang="en-US" sz="4000" b="1"/>
              <a:t>“The world changes according to the way people see it, and if you can alter, even by a millimeter, the way people look at reality, then you can change the world.” 	</a:t>
            </a:r>
            <a:r>
              <a:rPr lang="en-US" altLang="en-US" b="1" i="1"/>
              <a:t>James Baldwin</a:t>
            </a:r>
            <a:r>
              <a:rPr lang="en-US" altLang="en-US" sz="4000" i="1"/>
              <a:t> </a:t>
            </a:r>
            <a:endParaRPr lang="en-US" altLang="en-US" sz="4000" b="1" i="1"/>
          </a:p>
          <a:p>
            <a:pPr eaLnBrk="1" hangingPunct="1">
              <a:buFontTx/>
              <a:buNone/>
            </a:pPr>
            <a:endParaRPr lang="en-US" altLang="en-US" sz="4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A727FE3-2D5C-487C-BF14-9496070F9226}"/>
              </a:ext>
            </a:extLst>
          </p:cNvPr>
          <p:cNvSpPr>
            <a:spLocks noGrp="1"/>
          </p:cNvSpPr>
          <p:nvPr>
            <p:ph type="title"/>
          </p:nvPr>
        </p:nvSpPr>
        <p:spPr>
          <a:xfrm>
            <a:off x="457200" y="304800"/>
            <a:ext cx="8229600" cy="990600"/>
          </a:xfrm>
        </p:spPr>
        <p:txBody>
          <a:bodyPr/>
          <a:lstStyle/>
          <a:p>
            <a:pPr eaLnBrk="1" fontAlgn="auto" hangingPunct="1">
              <a:spcAft>
                <a:spcPts val="0"/>
              </a:spcAft>
              <a:defRPr/>
            </a:pPr>
            <a:r>
              <a:rPr lang="en-US" altLang="en-US" b="1" dirty="0"/>
              <a:t>Emotional Labor</a:t>
            </a:r>
          </a:p>
        </p:txBody>
      </p:sp>
      <p:sp>
        <p:nvSpPr>
          <p:cNvPr id="48131" name="Content Placeholder 2">
            <a:extLst>
              <a:ext uri="{FF2B5EF4-FFF2-40B4-BE49-F238E27FC236}">
                <a16:creationId xmlns:a16="http://schemas.microsoft.com/office/drawing/2014/main" id="{9B4BE39F-3873-430E-AC4F-4119662A412C}"/>
              </a:ext>
            </a:extLst>
          </p:cNvPr>
          <p:cNvSpPr>
            <a:spLocks noGrp="1"/>
          </p:cNvSpPr>
          <p:nvPr>
            <p:ph idx="1"/>
          </p:nvPr>
        </p:nvSpPr>
        <p:spPr/>
        <p:txBody>
          <a:bodyPr/>
          <a:lstStyle/>
          <a:p>
            <a:pPr eaLnBrk="1" hangingPunct="1"/>
            <a:r>
              <a:rPr lang="en-US" altLang="en-US"/>
              <a:t>Emotional labor, different from manual or intellectual labor is still very demanding</a:t>
            </a:r>
          </a:p>
          <a:p>
            <a:pPr eaLnBrk="1" hangingPunct="1"/>
            <a:r>
              <a:rPr lang="en-US" altLang="en-US"/>
              <a:t>Requires people to take care of other human beings</a:t>
            </a:r>
          </a:p>
          <a:p>
            <a:pPr eaLnBrk="1" hangingPunct="1"/>
            <a:r>
              <a:rPr lang="en-US" altLang="en-US"/>
              <a:t>Must trade part of yourself to help others</a:t>
            </a:r>
          </a:p>
          <a:p>
            <a:pPr eaLnBrk="1" hangingPunct="1"/>
            <a:r>
              <a:rPr lang="en-US" altLang="en-US"/>
              <a:t>Extensive emotional labor is required to be responsible for directing/motivating others and be responsible for the consequences</a:t>
            </a:r>
          </a:p>
          <a:p>
            <a:pPr eaLnBrk="1" hangingPunct="1">
              <a:buFont typeface="Arial" panose="020B0604020202020204" pitchFamily="34" charset="0"/>
              <a:buNone/>
            </a:pPr>
            <a:endParaRPr lang="en-US" altLang="en-US"/>
          </a:p>
          <a:p>
            <a:pPr eaLnBrk="1" hangingPunct="1"/>
            <a:endParaRPr lang="en-US" altLang="en-US"/>
          </a:p>
        </p:txBody>
      </p:sp>
      <p:sp>
        <p:nvSpPr>
          <p:cNvPr id="2" name="Slide Number Placeholder 1">
            <a:extLst>
              <a:ext uri="{FF2B5EF4-FFF2-40B4-BE49-F238E27FC236}">
                <a16:creationId xmlns:a16="http://schemas.microsoft.com/office/drawing/2014/main" id="{9691F835-34C5-4719-B638-9DD666E1A58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AE3C13-6219-4662-833B-DACE28781B48}" type="slidenum">
              <a:rPr lang="en-US" altLang="en-US">
                <a:solidFill>
                  <a:srgbClr val="595959"/>
                </a:solidFill>
                <a:latin typeface="Century Gothic" panose="020B0502020202020204" pitchFamily="34" charset="0"/>
              </a:rPr>
              <a:pPr eaLnBrk="1" hangingPunct="1"/>
              <a:t>6</a:t>
            </a:fld>
            <a:endParaRPr lang="en-US" altLang="en-US">
              <a:solidFill>
                <a:srgbClr val="595959"/>
              </a:solidFill>
              <a:latin typeface="Century Gothic" panose="020B0502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FEA6-E954-4B2B-878B-54A6442882CA}"/>
              </a:ext>
            </a:extLst>
          </p:cNvPr>
          <p:cNvSpPr>
            <a:spLocks noGrp="1"/>
          </p:cNvSpPr>
          <p:nvPr>
            <p:ph type="title"/>
          </p:nvPr>
        </p:nvSpPr>
        <p:spPr/>
        <p:txBody>
          <a:bodyPr/>
          <a:lstStyle/>
          <a:p>
            <a:pPr>
              <a:defRPr/>
            </a:pPr>
            <a:br>
              <a:rPr lang="en-US" b="1" i="1" dirty="0"/>
            </a:br>
            <a:br>
              <a:rPr lang="en-US" b="1" i="1" dirty="0"/>
            </a:br>
            <a:br>
              <a:rPr lang="en-US" b="1" i="1" dirty="0"/>
            </a:br>
            <a:br>
              <a:rPr lang="en-US" b="1" i="1" dirty="0"/>
            </a:br>
            <a:br>
              <a:rPr lang="en-US" b="1" i="1" dirty="0"/>
            </a:br>
            <a:br>
              <a:rPr lang="en-US" sz="3600" dirty="0"/>
            </a:br>
            <a:r>
              <a:rPr lang="en-US" i="1" dirty="0"/>
              <a:t> </a:t>
            </a:r>
            <a:br>
              <a:rPr lang="en-US" dirty="0"/>
            </a:br>
            <a:endParaRPr lang="en-US" dirty="0"/>
          </a:p>
        </p:txBody>
      </p:sp>
      <p:sp>
        <p:nvSpPr>
          <p:cNvPr id="103427" name="Content Placeholder 2">
            <a:extLst>
              <a:ext uri="{FF2B5EF4-FFF2-40B4-BE49-F238E27FC236}">
                <a16:creationId xmlns:a16="http://schemas.microsoft.com/office/drawing/2014/main" id="{0FD63066-C14A-4AC8-9E3F-0C542BCCBE33}"/>
              </a:ext>
            </a:extLst>
          </p:cNvPr>
          <p:cNvSpPr>
            <a:spLocks noGrp="1"/>
          </p:cNvSpPr>
          <p:nvPr>
            <p:ph idx="1"/>
          </p:nvPr>
        </p:nvSpPr>
        <p:spPr>
          <a:xfrm>
            <a:off x="457200" y="152400"/>
            <a:ext cx="8229600" cy="6248400"/>
          </a:xfrm>
        </p:spPr>
        <p:txBody>
          <a:bodyPr/>
          <a:lstStyle/>
          <a:p>
            <a:pPr marL="0" indent="0">
              <a:buFont typeface="Arial" panose="020B0604020202020204" pitchFamily="34" charset="0"/>
              <a:buNone/>
            </a:pPr>
            <a:r>
              <a:rPr lang="en-US" altLang="en-US" b="1"/>
              <a:t>LIST OF RELATED ARTICLES</a:t>
            </a:r>
            <a:endParaRPr lang="en-US" altLang="en-US"/>
          </a:p>
          <a:p>
            <a:pPr marL="0" indent="0">
              <a:buFont typeface="Arial" panose="020B0604020202020204" pitchFamily="34" charset="0"/>
              <a:buNone/>
            </a:pPr>
            <a:r>
              <a:rPr lang="en-US" altLang="en-US" sz="1800"/>
              <a:t>□</a:t>
            </a:r>
            <a:r>
              <a:rPr lang="en-US" altLang="en-US"/>
              <a:t>	</a:t>
            </a:r>
            <a:r>
              <a:rPr lang="en-US" altLang="en-US" sz="1800"/>
              <a:t>Narrative:  Visiting a House on the Other Side of Town</a:t>
            </a:r>
          </a:p>
          <a:p>
            <a:pPr marL="0" indent="0">
              <a:buFont typeface="Arial" panose="020B0604020202020204" pitchFamily="34" charset="0"/>
              <a:buNone/>
            </a:pPr>
            <a:r>
              <a:rPr lang="en-US" altLang="en-US" sz="1800"/>
              <a:t>□	Context</a:t>
            </a:r>
          </a:p>
          <a:p>
            <a:pPr marL="0" indent="0">
              <a:buFont typeface="Arial" panose="020B0604020202020204" pitchFamily="34" charset="0"/>
              <a:buNone/>
            </a:pPr>
            <a:r>
              <a:rPr lang="en-US" altLang="en-US" sz="1800"/>
              <a:t>□	Five Steps to Normalizing Social Inequity</a:t>
            </a:r>
          </a:p>
          <a:p>
            <a:pPr marL="0" indent="0">
              <a:buFont typeface="Arial" panose="020B0604020202020204" pitchFamily="34" charset="0"/>
              <a:buNone/>
            </a:pPr>
            <a:r>
              <a:rPr lang="en-US" altLang="en-US" sz="1800"/>
              <a:t>□	If We Want Systemic Change We Must Engage in System Work</a:t>
            </a:r>
          </a:p>
          <a:p>
            <a:pPr marL="0" indent="0">
              <a:buFont typeface="Arial" panose="020B0604020202020204" pitchFamily="34" charset="0"/>
              <a:buNone/>
            </a:pPr>
            <a:r>
              <a:rPr lang="en-US" altLang="en-US" sz="1800"/>
              <a:t>□	Individual and Institutional Change</a:t>
            </a:r>
          </a:p>
          <a:p>
            <a:pPr marL="0" indent="0">
              <a:buFont typeface="Arial" panose="020B0604020202020204" pitchFamily="34" charset="0"/>
              <a:buNone/>
            </a:pPr>
            <a:r>
              <a:rPr lang="en-US" altLang="en-US" sz="1800"/>
              <a:t>□	Hidden Transcripts – Power Relations and Discourse</a:t>
            </a:r>
          </a:p>
          <a:p>
            <a:pPr marL="0" indent="0">
              <a:buFont typeface="Arial" panose="020B0604020202020204" pitchFamily="34" charset="0"/>
              <a:buNone/>
            </a:pPr>
            <a:r>
              <a:rPr lang="en-US" altLang="en-US" sz="1800"/>
              <a:t>□	Differences as Deficits</a:t>
            </a:r>
          </a:p>
          <a:p>
            <a:pPr marL="0" indent="0">
              <a:buFont typeface="Arial" panose="020B0604020202020204" pitchFamily="34" charset="0"/>
              <a:buNone/>
            </a:pPr>
            <a:r>
              <a:rPr lang="en-US" altLang="en-US" sz="1800"/>
              <a:t>□	Racial Conversations in a Post-racial Society:  A Narrative  </a:t>
            </a:r>
          </a:p>
          <a:p>
            <a:pPr marL="0" indent="0">
              <a:buFont typeface="Arial" panose="020B0604020202020204" pitchFamily="34" charset="0"/>
              <a:buNone/>
            </a:pPr>
            <a:r>
              <a:rPr lang="en-US" altLang="en-US" sz="1800"/>
              <a:t>         	Approach to Racial and Cultural Dialogues</a:t>
            </a:r>
          </a:p>
          <a:p>
            <a:pPr marL="0" indent="0">
              <a:buFont typeface="Arial" panose="020B0604020202020204" pitchFamily="34" charset="0"/>
              <a:buNone/>
            </a:pPr>
            <a:r>
              <a:rPr lang="en-US" altLang="en-US" sz="1800"/>
              <a:t>□	What is the Meaning of Race in the 21</a:t>
            </a:r>
            <a:r>
              <a:rPr lang="en-US" altLang="en-US" sz="1800" baseline="30000"/>
              <a:t>st</a:t>
            </a:r>
            <a:r>
              <a:rPr lang="en-US" altLang="en-US" sz="1800"/>
              <a:t> Century?</a:t>
            </a:r>
          </a:p>
          <a:p>
            <a:pPr marL="0" indent="0">
              <a:buFont typeface="Arial" panose="020B0604020202020204" pitchFamily="34" charset="0"/>
              <a:buNone/>
            </a:pPr>
            <a:r>
              <a:rPr lang="en-US" altLang="en-US" sz="1800"/>
              <a:t>□	Luxury of Dominance</a:t>
            </a:r>
          </a:p>
          <a:p>
            <a:pPr marL="0" indent="0">
              <a:buFont typeface="Arial" panose="020B0604020202020204" pitchFamily="34" charset="0"/>
              <a:buNone/>
            </a:pPr>
            <a:r>
              <a:rPr lang="en-US" altLang="en-US" sz="1800"/>
              <a:t>□	10 Strategies for Confronting Issues of Prejudice and </a:t>
            </a:r>
          </a:p>
          <a:p>
            <a:pPr marL="0" indent="0">
              <a:buFont typeface="Arial" panose="020B0604020202020204" pitchFamily="34" charset="0"/>
              <a:buNone/>
            </a:pPr>
            <a:r>
              <a:rPr lang="en-US" altLang="en-US" sz="1800"/>
              <a:t>        	Discrimination</a:t>
            </a:r>
          </a:p>
          <a:p>
            <a:pPr marL="0" indent="0">
              <a:buFont typeface="Arial" panose="020B0604020202020204" pitchFamily="34" charset="0"/>
              <a:buNone/>
            </a:pPr>
            <a:r>
              <a:rPr lang="en-US" altLang="en-US" sz="1800"/>
              <a:t>□	9 Strategies for Dealing with Racist Comments</a:t>
            </a:r>
          </a:p>
          <a:p>
            <a:pPr marL="0" indent="0">
              <a:buFont typeface="Arial" panose="020B0604020202020204" pitchFamily="34" charset="0"/>
              <a:buNone/>
            </a:pPr>
            <a:r>
              <a:rPr lang="en-US" altLang="en-US" sz="1800"/>
              <a:t>□	Productive Practices</a:t>
            </a:r>
            <a:r>
              <a:rPr lang="en-US" altLang="en-US" b="1"/>
              <a:t> </a:t>
            </a:r>
            <a:endParaRPr lang="en-US" altLang="en-US"/>
          </a:p>
          <a:p>
            <a:pPr marL="0" indent="0">
              <a:buFont typeface="Arial" panose="020B0604020202020204" pitchFamily="34" charset="0"/>
              <a:buNone/>
            </a:pPr>
            <a:r>
              <a:rPr lang="en-US" altLang="en-US" sz="2000" b="1"/>
              <a:t>*All articles are available for purchase by email at waterfallbridge@gmail.com</a:t>
            </a:r>
            <a:endParaRPr lang="en-US" altLang="en-US" sz="2000"/>
          </a:p>
        </p:txBody>
      </p:sp>
      <p:sp>
        <p:nvSpPr>
          <p:cNvPr id="4" name="Slide Number Placeholder 3">
            <a:extLst>
              <a:ext uri="{FF2B5EF4-FFF2-40B4-BE49-F238E27FC236}">
                <a16:creationId xmlns:a16="http://schemas.microsoft.com/office/drawing/2014/main" id="{4E1DB1E5-3677-4BE8-AC22-B2018D75AB2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1575D2-C9D8-4306-95DF-B047CB187D04}" type="slidenum">
              <a:rPr lang="en-US" altLang="en-US">
                <a:solidFill>
                  <a:srgbClr val="595959"/>
                </a:solidFill>
                <a:latin typeface="Century Gothic" panose="020B0502020202020204" pitchFamily="34" charset="0"/>
              </a:rPr>
              <a:pPr eaLnBrk="1" hangingPunct="1"/>
              <a:t>60</a:t>
            </a:fld>
            <a:endParaRPr lang="en-US" altLang="en-US">
              <a:solidFill>
                <a:srgbClr val="595959"/>
              </a:solidFill>
              <a:latin typeface="Century Gothic" panose="020B0502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questions thumbnail image">
            <a:extLst>
              <a:ext uri="{FF2B5EF4-FFF2-40B4-BE49-F238E27FC236}">
                <a16:creationId xmlns:a16="http://schemas.microsoft.com/office/drawing/2014/main" id="{1509CF07-A64D-4021-8342-013352B256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169920"/>
            <a:ext cx="3810000" cy="3409950"/>
          </a:xfrm>
          <a:prstGeom prst="rect">
            <a:avLst/>
          </a:prstGeom>
          <a:noFill/>
          <a:ln>
            <a:noFill/>
          </a:ln>
          <a:effectLst>
            <a:outerShdw blurRad="50800" dist="38100" dir="2700000" algn="tl" rotWithShape="0">
              <a:prstClr val="black">
                <a:alpha val="40000"/>
              </a:prstClr>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6CF1B3D2-BDC0-48CC-A5E1-6E27688A16A1}"/>
              </a:ext>
            </a:extLst>
          </p:cNvPr>
          <p:cNvSpPr>
            <a:spLocks noGrp="1"/>
          </p:cNvSpPr>
          <p:nvPr>
            <p:ph type="title"/>
          </p:nvPr>
        </p:nvSpPr>
        <p:spPr>
          <a:xfrm>
            <a:off x="0" y="244475"/>
            <a:ext cx="9144000" cy="2251075"/>
          </a:xfrm>
        </p:spPr>
        <p:txBody>
          <a:bodyPr>
            <a:normAutofit fontScale="90000"/>
          </a:bodyPr>
          <a:lstStyle/>
          <a:p>
            <a:pPr defTabSz="171450" eaLnBrk="1" hangingPunct="1">
              <a:defRPr/>
            </a:pPr>
            <a:br>
              <a:rPr lang="en-US" dirty="0"/>
            </a:br>
            <a:br>
              <a:rPr lang="en-US" dirty="0"/>
            </a:br>
            <a:r>
              <a:rPr lang="en-US" sz="5300" b="1" dirty="0"/>
              <a:t>Thank you for joining us!</a:t>
            </a:r>
            <a:br>
              <a:rPr lang="en-US" sz="5300" b="1" dirty="0"/>
            </a:br>
            <a:r>
              <a:rPr lang="en-US" sz="3600" i="1" dirty="0"/>
              <a:t>A survey will be emailed to you shortly after the webinar. Please take a few minutes to respond.</a:t>
            </a:r>
            <a:br>
              <a:rPr lang="en-US" sz="3600" i="1" dirty="0"/>
            </a:br>
            <a:endParaRPr lang="en-US" sz="3200" b="1" dirty="0">
              <a:solidFill>
                <a:schemeClr val="accent2">
                  <a:lumMod val="75000"/>
                </a:schemeClr>
              </a:solidFill>
              <a:effectLst>
                <a:outerShdw blurRad="38100" dist="38100" dir="2700000" algn="tl">
                  <a:srgbClr val="000000">
                    <a:alpha val="43137"/>
                  </a:srgbClr>
                </a:outerShdw>
              </a:effectLst>
              <a:latin typeface="+mn-lt"/>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2051" name="Picture 3" descr="computer monitor graphic">
            <a:extLst>
              <a:ext uri="{FF2B5EF4-FFF2-40B4-BE49-F238E27FC236}">
                <a16:creationId xmlns:a16="http://schemas.microsoft.com/office/drawing/2014/main" id="{668C996B-0FF0-4192-AABB-F9860F6C1F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2379" y="228600"/>
            <a:ext cx="1295400" cy="1295400"/>
          </a:xfrm>
          <a:prstGeom prst="rect">
            <a:avLst/>
          </a:prstGeom>
          <a:noFill/>
          <a:ln>
            <a:noFill/>
          </a:ln>
          <a:effectLst>
            <a:softEdge rad="254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descr="dividing line">
            <a:extLst>
              <a:ext uri="{FF2B5EF4-FFF2-40B4-BE49-F238E27FC236}">
                <a16:creationId xmlns:a16="http://schemas.microsoft.com/office/drawing/2014/main" id="{C4E4BF46-55F7-418F-80BF-210AE6F4E9D2}"/>
              </a:ext>
            </a:extLst>
          </p:cNvPr>
          <p:cNvCxnSpPr/>
          <p:nvPr/>
        </p:nvCxnSpPr>
        <p:spPr>
          <a:xfrm>
            <a:off x="533400" y="4267200"/>
            <a:ext cx="8242300" cy="0"/>
          </a:xfrm>
          <a:prstGeom prst="line">
            <a:avLst/>
          </a:prstGeom>
          <a:ln w="28575"/>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FE6F755E-5A00-4846-8ED5-6A136617C621}"/>
              </a:ext>
            </a:extLst>
          </p:cNvPr>
          <p:cNvSpPr>
            <a:spLocks noGrp="1"/>
          </p:cNvSpPr>
          <p:nvPr>
            <p:ph type="title"/>
          </p:nvPr>
        </p:nvSpPr>
        <p:spPr>
          <a:xfrm>
            <a:off x="-22225" y="1524000"/>
            <a:ext cx="9144000" cy="2514600"/>
          </a:xfrm>
        </p:spPr>
        <p:txBody>
          <a:bodyPr>
            <a:normAutofit fontScale="90000"/>
          </a:bodyPr>
          <a:lstStyle/>
          <a:p>
            <a:pPr defTabSz="171450" eaLnBrk="1" hangingPunct="1">
              <a:defRPr/>
            </a:pPr>
            <a:br>
              <a:rPr lang="en-US" sz="3600" b="1" dirty="0"/>
            </a:br>
            <a:br>
              <a:rPr lang="en-US" sz="3600" b="1" dirty="0"/>
            </a:br>
            <a:br>
              <a:rPr lang="en-US" sz="3600" b="1" dirty="0"/>
            </a:br>
            <a:br>
              <a:rPr lang="en-US" sz="3600" b="1" dirty="0"/>
            </a:br>
            <a:r>
              <a:rPr lang="en-US" sz="3600" b="1" dirty="0"/>
              <a:t>Save </a:t>
            </a:r>
            <a:r>
              <a:rPr lang="en-US" sz="3600" b="1"/>
              <a:t>the Date:</a:t>
            </a:r>
            <a:br>
              <a:rPr lang="en-US" sz="3600" b="1" dirty="0"/>
            </a:br>
            <a:r>
              <a:rPr lang="en-US" sz="3100" i="1" dirty="0"/>
              <a:t>Dispute Resolution Made Easy: </a:t>
            </a:r>
            <a:br>
              <a:rPr lang="en-US" sz="3100" i="1" dirty="0"/>
            </a:br>
            <a:r>
              <a:rPr lang="en-US" sz="3100" i="1" dirty="0"/>
              <a:t>Using CADRE’s Newly Released Parent Guides</a:t>
            </a:r>
            <a:br>
              <a:rPr lang="en-US" sz="3100" i="1" dirty="0"/>
            </a:br>
            <a:r>
              <a:rPr lang="en-US" sz="3100" i="1" dirty="0"/>
              <a:t>May 29</a:t>
            </a:r>
            <a:r>
              <a:rPr lang="en-US" sz="3100" baseline="30000" dirty="0"/>
              <a:t>th</a:t>
            </a:r>
            <a:r>
              <a:rPr lang="en-US" sz="3100" dirty="0"/>
              <a:t> @ 11:30am-12:45pm PT</a:t>
            </a:r>
            <a:br>
              <a:rPr lang="en-US" sz="2700" b="1" dirty="0">
                <a:solidFill>
                  <a:schemeClr val="tx1">
                    <a:lumMod val="95000"/>
                    <a:lumOff val="5000"/>
                  </a:schemeClr>
                </a:solidFill>
                <a:latin typeface="+mn-lt"/>
                <a:cs typeface="Arial" pitchFamily="34" charset="0"/>
              </a:rPr>
            </a:br>
            <a:br>
              <a:rPr lang="en-US" sz="2700" b="1" dirty="0">
                <a:solidFill>
                  <a:schemeClr val="tx1">
                    <a:lumMod val="95000"/>
                    <a:lumOff val="5000"/>
                  </a:schemeClr>
                </a:solidFill>
                <a:latin typeface="+mn-lt"/>
                <a:cs typeface="Arial" pitchFamily="34" charset="0"/>
              </a:rPr>
            </a:br>
            <a:br>
              <a:rPr lang="en-US" sz="2700" b="1" dirty="0">
                <a:solidFill>
                  <a:schemeClr val="tx1">
                    <a:lumMod val="95000"/>
                    <a:lumOff val="5000"/>
                  </a:schemeClr>
                </a:solidFill>
                <a:latin typeface="+mn-lt"/>
                <a:cs typeface="Arial" pitchFamily="34" charset="0"/>
              </a:rPr>
            </a:br>
            <a:br>
              <a:rPr lang="en-US" sz="2700" b="1" dirty="0">
                <a:solidFill>
                  <a:schemeClr val="tx1">
                    <a:lumMod val="95000"/>
                    <a:lumOff val="5000"/>
                  </a:schemeClr>
                </a:solidFill>
                <a:latin typeface="+mn-lt"/>
                <a:cs typeface="Arial" pitchFamily="34" charset="0"/>
              </a:rPr>
            </a:br>
            <a:r>
              <a:rPr lang="en-US" sz="3600" dirty="0"/>
              <a:t>For more information and to register online:</a:t>
            </a:r>
            <a:br>
              <a:rPr lang="en-US" sz="3600" dirty="0"/>
            </a:br>
            <a:r>
              <a:rPr lang="en-US" sz="3100" b="1" dirty="0">
                <a:solidFill>
                  <a:schemeClr val="tx1">
                    <a:lumMod val="95000"/>
                    <a:lumOff val="5000"/>
                  </a:schemeClr>
                </a:solidFill>
                <a:cs typeface="Arial" pitchFamily="34" charset="0"/>
                <a:hlinkClick r:id="rId5"/>
              </a:rPr>
              <a:t>www.directionservice.org/cadre/parentguidewebinar.cfm</a:t>
            </a:r>
            <a:endParaRPr lang="en-US" sz="3100" b="1" dirty="0">
              <a:solidFill>
                <a:schemeClr val="accent2">
                  <a:lumMod val="75000"/>
                </a:schemeClr>
              </a:solidFill>
              <a:effectLst>
                <a:outerShdw blurRad="38100" dist="38100" dir="2700000" algn="tl">
                  <a:srgbClr val="000000">
                    <a:alpha val="43137"/>
                  </a:srgbClr>
                </a:outerShdw>
              </a:effectLst>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E6D0EE0-E991-46C7-8D4D-A97A1F69E93F}"/>
              </a:ext>
            </a:extLst>
          </p:cNvPr>
          <p:cNvSpPr>
            <a:spLocks noGrp="1"/>
          </p:cNvSpPr>
          <p:nvPr>
            <p:ph type="title"/>
          </p:nvPr>
        </p:nvSpPr>
        <p:spPr>
          <a:xfrm>
            <a:off x="457200" y="274638"/>
            <a:ext cx="8229600" cy="792162"/>
          </a:xfrm>
        </p:spPr>
        <p:txBody>
          <a:bodyPr/>
          <a:lstStyle/>
          <a:p>
            <a:pPr eaLnBrk="1" fontAlgn="auto" hangingPunct="1">
              <a:spcAft>
                <a:spcPts val="0"/>
              </a:spcAft>
              <a:defRPr/>
            </a:pPr>
            <a:r>
              <a:rPr lang="en-US" altLang="en-US" b="1" dirty="0"/>
              <a:t>Theories in Use</a:t>
            </a:r>
          </a:p>
        </p:txBody>
      </p:sp>
      <p:sp>
        <p:nvSpPr>
          <p:cNvPr id="49155" name="Content Placeholder 2">
            <a:extLst>
              <a:ext uri="{FF2B5EF4-FFF2-40B4-BE49-F238E27FC236}">
                <a16:creationId xmlns:a16="http://schemas.microsoft.com/office/drawing/2014/main" id="{AA58C0E2-7C68-4718-9F78-BE13DE51170A}"/>
              </a:ext>
            </a:extLst>
          </p:cNvPr>
          <p:cNvSpPr>
            <a:spLocks noGrp="1"/>
          </p:cNvSpPr>
          <p:nvPr>
            <p:ph idx="1"/>
          </p:nvPr>
        </p:nvSpPr>
        <p:spPr>
          <a:xfrm>
            <a:off x="457200" y="1219200"/>
            <a:ext cx="8229600" cy="5105400"/>
          </a:xfrm>
        </p:spPr>
        <p:txBody>
          <a:bodyPr/>
          <a:lstStyle/>
          <a:p>
            <a:pPr eaLnBrk="1" hangingPunct="1"/>
            <a:r>
              <a:rPr lang="en-US" altLang="en-US"/>
              <a:t>Espoused Theories - theories we claim to support, speak about and practice. i.e., “We value and celebrate diversity.”</a:t>
            </a:r>
          </a:p>
          <a:p>
            <a:pPr eaLnBrk="1" hangingPunct="1"/>
            <a:r>
              <a:rPr lang="en-US" altLang="en-US"/>
              <a:t>Theories-in-use - existing theories that direct and serve to rationalize and explain our actions. “We make the minimal efforts to support diversity efforts to avoid criticism.”</a:t>
            </a:r>
          </a:p>
          <a:p>
            <a:pPr eaLnBrk="1" hangingPunct="1"/>
            <a:r>
              <a:rPr lang="en-US" altLang="en-US"/>
              <a:t>We are not always conscious of the incongruence between espoused theories and theories-in-use. When we are we tend to avoid facing it.  </a:t>
            </a:r>
          </a:p>
          <a:p>
            <a:pPr eaLnBrk="1" hangingPunct="1">
              <a:buFontTx/>
              <a:buNone/>
            </a:pPr>
            <a:r>
              <a:rPr lang="en-US" altLang="en-US" sz="2600" i="1"/>
              <a:t>                                                Argyris &amp; Schon (1974)</a:t>
            </a:r>
          </a:p>
        </p:txBody>
      </p:sp>
      <p:sp>
        <p:nvSpPr>
          <p:cNvPr id="2" name="Slide Number Placeholder 1">
            <a:extLst>
              <a:ext uri="{FF2B5EF4-FFF2-40B4-BE49-F238E27FC236}">
                <a16:creationId xmlns:a16="http://schemas.microsoft.com/office/drawing/2014/main" id="{92A4516C-86A5-43D0-8CD7-8F4C7E21E64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BC6016-9156-4A35-87D5-0576919AC1A8}" type="slidenum">
              <a:rPr lang="en-US" altLang="en-US">
                <a:solidFill>
                  <a:srgbClr val="595959"/>
                </a:solidFill>
                <a:latin typeface="Century Gothic" panose="020B0502020202020204" pitchFamily="34" charset="0"/>
              </a:rPr>
              <a:pPr eaLnBrk="1" hangingPunct="1"/>
              <a:t>7</a:t>
            </a:fld>
            <a:endParaRPr lang="en-US" altLang="en-US">
              <a:solidFill>
                <a:srgbClr val="595959"/>
              </a:solidFill>
              <a:latin typeface="Century Gothic" panose="020B0502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4A33D3C-B058-41CC-883D-0AF05D841371}"/>
              </a:ext>
            </a:extLst>
          </p:cNvPr>
          <p:cNvSpPr>
            <a:spLocks noGrp="1"/>
          </p:cNvSpPr>
          <p:nvPr>
            <p:ph type="title"/>
          </p:nvPr>
        </p:nvSpPr>
        <p:spPr>
          <a:xfrm>
            <a:off x="457200" y="152400"/>
            <a:ext cx="8229600" cy="1447800"/>
          </a:xfrm>
        </p:spPr>
        <p:txBody>
          <a:bodyPr/>
          <a:lstStyle/>
          <a:p>
            <a:pPr eaLnBrk="1" fontAlgn="auto" hangingPunct="1">
              <a:spcAft>
                <a:spcPts val="0"/>
              </a:spcAft>
              <a:defRPr/>
            </a:pPr>
            <a:r>
              <a:rPr lang="en-US" altLang="en-US" b="1" dirty="0"/>
              <a:t>Learn, Unlearn and Relearn</a:t>
            </a:r>
          </a:p>
        </p:txBody>
      </p:sp>
      <p:sp>
        <p:nvSpPr>
          <p:cNvPr id="50179" name="Content Placeholder 2">
            <a:extLst>
              <a:ext uri="{FF2B5EF4-FFF2-40B4-BE49-F238E27FC236}">
                <a16:creationId xmlns:a16="http://schemas.microsoft.com/office/drawing/2014/main" id="{DFD62197-2E61-4270-B35E-D274531A93C5}"/>
              </a:ext>
            </a:extLst>
          </p:cNvPr>
          <p:cNvSpPr>
            <a:spLocks noGrp="1"/>
          </p:cNvSpPr>
          <p:nvPr>
            <p:ph idx="1"/>
          </p:nvPr>
        </p:nvSpPr>
        <p:spPr>
          <a:xfrm>
            <a:off x="457200" y="1295400"/>
            <a:ext cx="8229600" cy="4830763"/>
          </a:xfrm>
        </p:spPr>
        <p:txBody>
          <a:bodyPr/>
          <a:lstStyle/>
          <a:p>
            <a:pPr eaLnBrk="1" hangingPunct="1">
              <a:buFontTx/>
              <a:buNone/>
            </a:pPr>
            <a:r>
              <a:rPr lang="en-US" altLang="en-US" b="1"/>
              <a:t> </a:t>
            </a:r>
          </a:p>
          <a:p>
            <a:pPr eaLnBrk="1" hangingPunct="1">
              <a:buFontTx/>
              <a:buNone/>
            </a:pPr>
            <a:r>
              <a:rPr lang="en-US" altLang="en-US" sz="4000"/>
              <a:t>“The illiterate of the 21st century will not be those who cannot read and write, but those who cannot learn, unlearn, and relearn.”</a:t>
            </a:r>
          </a:p>
          <a:p>
            <a:pPr eaLnBrk="1" hangingPunct="1">
              <a:buFontTx/>
              <a:buNone/>
            </a:pPr>
            <a:r>
              <a:rPr lang="en-US" altLang="en-US" i="1"/>
              <a:t>						Alvin Toffler b.</a:t>
            </a:r>
            <a:r>
              <a:rPr lang="en-US" altLang="en-US" i="1">
                <a:hlinkClick r:id="rId3"/>
              </a:rPr>
              <a:t>1928</a:t>
            </a:r>
            <a:endParaRPr lang="en-US" altLang="en-US" i="1"/>
          </a:p>
          <a:p>
            <a:pPr eaLnBrk="1" hangingPunct="1"/>
            <a:endParaRPr lang="en-US" altLang="en-US"/>
          </a:p>
        </p:txBody>
      </p:sp>
      <p:sp>
        <p:nvSpPr>
          <p:cNvPr id="2" name="Slide Number Placeholder 1">
            <a:extLst>
              <a:ext uri="{FF2B5EF4-FFF2-40B4-BE49-F238E27FC236}">
                <a16:creationId xmlns:a16="http://schemas.microsoft.com/office/drawing/2014/main" id="{0D0E34DA-0DA8-4730-9A26-8F6EB6DBC1B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ED3597-AC33-4B1D-B8D5-5F3D34DA996E}" type="slidenum">
              <a:rPr lang="en-US" altLang="en-US">
                <a:solidFill>
                  <a:srgbClr val="595959"/>
                </a:solidFill>
                <a:latin typeface="Century Gothic" panose="020B0502020202020204" pitchFamily="34" charset="0"/>
              </a:rPr>
              <a:pPr eaLnBrk="1" hangingPunct="1"/>
              <a:t>8</a:t>
            </a:fld>
            <a:endParaRPr lang="en-US" altLang="en-US">
              <a:solidFill>
                <a:srgbClr val="595959"/>
              </a:solidFill>
              <a:latin typeface="Century Gothic" panose="020B0502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40CF8AD-8BA3-4B13-9E02-05E0BBBEBF73}"/>
              </a:ext>
            </a:extLst>
          </p:cNvPr>
          <p:cNvSpPr>
            <a:spLocks noGrp="1"/>
          </p:cNvSpPr>
          <p:nvPr>
            <p:ph type="title"/>
          </p:nvPr>
        </p:nvSpPr>
        <p:spPr>
          <a:xfrm>
            <a:off x="457200" y="304800"/>
            <a:ext cx="8229600" cy="914400"/>
          </a:xfrm>
        </p:spPr>
        <p:txBody>
          <a:bodyPr/>
          <a:lstStyle/>
          <a:p>
            <a:pPr eaLnBrk="1" fontAlgn="auto" hangingPunct="1">
              <a:spcAft>
                <a:spcPts val="0"/>
              </a:spcAft>
              <a:defRPr/>
            </a:pPr>
            <a:r>
              <a:rPr lang="en-US" altLang="en-US" b="1" dirty="0"/>
              <a:t>Learning</a:t>
            </a:r>
          </a:p>
        </p:txBody>
      </p:sp>
      <p:sp>
        <p:nvSpPr>
          <p:cNvPr id="51203" name="Content Placeholder 2">
            <a:extLst>
              <a:ext uri="{FF2B5EF4-FFF2-40B4-BE49-F238E27FC236}">
                <a16:creationId xmlns:a16="http://schemas.microsoft.com/office/drawing/2014/main" id="{4F8D1D59-B376-4CCF-85C6-9930900CED24}"/>
              </a:ext>
            </a:extLst>
          </p:cNvPr>
          <p:cNvSpPr>
            <a:spLocks noGrp="1"/>
          </p:cNvSpPr>
          <p:nvPr>
            <p:ph idx="1"/>
          </p:nvPr>
        </p:nvSpPr>
        <p:spPr>
          <a:xfrm>
            <a:off x="381000" y="1371600"/>
            <a:ext cx="8382000" cy="4754563"/>
          </a:xfrm>
        </p:spPr>
        <p:txBody>
          <a:bodyPr/>
          <a:lstStyle/>
          <a:p>
            <a:pPr eaLnBrk="1" hangingPunct="1"/>
            <a:r>
              <a:rPr lang="en-US" altLang="en-US"/>
              <a:t>Whatever </a:t>
            </a:r>
            <a:r>
              <a:rPr lang="en-US" altLang="en-US" i="1"/>
              <a:t>competence</a:t>
            </a:r>
            <a:r>
              <a:rPr lang="en-US" altLang="en-US"/>
              <a:t> means today, we can be sure its meaning will have changed by tomorrow. </a:t>
            </a:r>
          </a:p>
          <a:p>
            <a:pPr eaLnBrk="1" hangingPunct="1">
              <a:buFont typeface="Arial" panose="020B0604020202020204" pitchFamily="34" charset="0"/>
              <a:buNone/>
            </a:pPr>
            <a:endParaRPr lang="en-US" altLang="en-US"/>
          </a:p>
          <a:p>
            <a:pPr eaLnBrk="1" hangingPunct="1"/>
            <a:r>
              <a:rPr lang="en-US" altLang="en-US"/>
              <a:t>The foundation for future professional competence seems to be the capacity to</a:t>
            </a:r>
            <a:r>
              <a:rPr lang="en-US" altLang="en-US" i="1"/>
              <a:t> </a:t>
            </a:r>
            <a:r>
              <a:rPr lang="en-US" altLang="en-US" b="1" i="1"/>
              <a:t>learn how to learn</a:t>
            </a:r>
            <a:r>
              <a:rPr lang="en-US" altLang="en-US"/>
              <a:t> (Schein, 1972).</a:t>
            </a:r>
          </a:p>
          <a:p>
            <a:pPr eaLnBrk="1" hangingPunct="1">
              <a:buFont typeface="Arial" panose="020B0604020202020204" pitchFamily="34" charset="0"/>
              <a:buNone/>
            </a:pPr>
            <a:endParaRPr lang="en-US" altLang="en-US"/>
          </a:p>
          <a:p>
            <a:pPr eaLnBrk="1" hangingPunct="1"/>
            <a:r>
              <a:rPr lang="en-US" altLang="en-US"/>
              <a:t>When you want to learn as badly as you want to breathe, then and only then will you become wise.</a:t>
            </a:r>
          </a:p>
          <a:p>
            <a:pPr eaLnBrk="1" hangingPunct="1">
              <a:buFont typeface="Arial" panose="020B0604020202020204" pitchFamily="34" charset="0"/>
              <a:buNone/>
            </a:pPr>
            <a:r>
              <a:rPr lang="en-US" altLang="en-US"/>
              <a:t>							 </a:t>
            </a:r>
            <a:r>
              <a:rPr lang="en-US" altLang="en-US" i="1"/>
              <a:t>Aristotle</a:t>
            </a:r>
          </a:p>
          <a:p>
            <a:pPr eaLnBrk="1" hangingPunct="1">
              <a:buFont typeface="Arial" panose="020B0604020202020204" pitchFamily="34" charset="0"/>
              <a:buNone/>
            </a:pPr>
            <a:endParaRPr lang="en-US" altLang="en-US"/>
          </a:p>
        </p:txBody>
      </p:sp>
      <p:sp>
        <p:nvSpPr>
          <p:cNvPr id="2" name="Slide Number Placeholder 1">
            <a:extLst>
              <a:ext uri="{FF2B5EF4-FFF2-40B4-BE49-F238E27FC236}">
                <a16:creationId xmlns:a16="http://schemas.microsoft.com/office/drawing/2014/main" id="{0A5DE79E-3C42-4486-8185-B82CC564A51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F3211D-C23A-458E-9C20-1D472E7D71CA}" type="slidenum">
              <a:rPr lang="en-US" altLang="en-US">
                <a:solidFill>
                  <a:srgbClr val="595959"/>
                </a:solidFill>
                <a:latin typeface="Century Gothic" panose="020B0502020202020204" pitchFamily="34" charset="0"/>
              </a:rPr>
              <a:pPr eaLnBrk="1" hangingPunct="1"/>
              <a:t>9</a:t>
            </a:fld>
            <a:endParaRPr lang="en-US" altLang="en-US">
              <a:solidFill>
                <a:srgbClr val="595959"/>
              </a:solidFill>
              <a:latin typeface="Century Gothic" panose="020B050202020202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CADRE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4411</TotalTime>
  <Words>4000</Words>
  <Application>Microsoft Office PowerPoint</Application>
  <PresentationFormat>On-screen Show (4:3)</PresentationFormat>
  <Paragraphs>377</Paragraphs>
  <Slides>62</Slides>
  <Notes>23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62</vt:i4>
      </vt:variant>
    </vt:vector>
  </HeadingPairs>
  <TitlesOfParts>
    <vt:vector size="76" baseType="lpstr">
      <vt:lpstr>Arial</vt:lpstr>
      <vt:lpstr>Palatino Linotype</vt:lpstr>
      <vt:lpstr>Century Gothic</vt:lpstr>
      <vt:lpstr>Courier New</vt:lpstr>
      <vt:lpstr>Calibri</vt:lpstr>
      <vt:lpstr>MS PGothic</vt:lpstr>
      <vt:lpstr>Arial Black</vt:lpstr>
      <vt:lpstr>Wingdings</vt:lpstr>
      <vt:lpstr>幼圆</vt:lpstr>
      <vt:lpstr>Comic Sans MS</vt:lpstr>
      <vt:lpstr>SimSun</vt:lpstr>
      <vt:lpstr>Times New Roman</vt:lpstr>
      <vt:lpstr>Executive</vt:lpstr>
      <vt:lpstr>1_CADREbackground</vt:lpstr>
      <vt:lpstr> Visiting a House on the Other Side of Town</vt:lpstr>
      <vt:lpstr>  Visiting a House on the  Other Side of Town  </vt:lpstr>
      <vt:lpstr>         What Does A Person Deserve?</vt:lpstr>
      <vt:lpstr>Sense of Safety, Sense of Belonging</vt:lpstr>
      <vt:lpstr>The Face of the Agency</vt:lpstr>
      <vt:lpstr>Emotional Labor</vt:lpstr>
      <vt:lpstr>Theories in Use</vt:lpstr>
      <vt:lpstr>Learn, Unlearn and Relearn</vt:lpstr>
      <vt:lpstr>Learning</vt:lpstr>
      <vt:lpstr>When Did You Learn? </vt:lpstr>
      <vt:lpstr>Stories</vt:lpstr>
      <vt:lpstr>Stories </vt:lpstr>
      <vt:lpstr>We Learn from the World Around Us</vt:lpstr>
      <vt:lpstr>Images in Our Minds</vt:lpstr>
      <vt:lpstr>Structural and Societal Challenge</vt:lpstr>
      <vt:lpstr>Ordering of Society</vt:lpstr>
      <vt:lpstr>Sexism, Racism, Classism </vt:lpstr>
      <vt:lpstr>Visiting a House  on the Other Side of Town</vt:lpstr>
      <vt:lpstr>“To a worm in horseradish, the world is horseradish.” Russian proverb</vt:lpstr>
      <vt:lpstr>Context: Visiting a House on the Other Side of Town</vt:lpstr>
      <vt:lpstr>STEREOTYPES</vt:lpstr>
      <vt:lpstr>Never Make Assumptions</vt:lpstr>
      <vt:lpstr>Making Assumptions</vt:lpstr>
      <vt:lpstr>Social Identity Theory (Brewer)</vt:lpstr>
      <vt:lpstr>Stereotype</vt:lpstr>
      <vt:lpstr>Stereotypes</vt:lpstr>
      <vt:lpstr>4 Steps to Deal with Stereotypes</vt:lpstr>
      <vt:lpstr>Microaggressions</vt:lpstr>
      <vt:lpstr>Culture</vt:lpstr>
      <vt:lpstr>Culture</vt:lpstr>
      <vt:lpstr>Culture Definition</vt:lpstr>
      <vt:lpstr>Characteristics of Culture</vt:lpstr>
      <vt:lpstr> Culture</vt:lpstr>
      <vt:lpstr>Cultural Match/Cultural Mismatch</vt:lpstr>
      <vt:lpstr>Cultural Contests</vt:lpstr>
      <vt:lpstr>Dominant Culture</vt:lpstr>
      <vt:lpstr>Privilege</vt:lpstr>
      <vt:lpstr>Structural/Institutional Barriers</vt:lpstr>
      <vt:lpstr>Naming Racial Groups</vt:lpstr>
      <vt:lpstr>Race Not Biological</vt:lpstr>
      <vt:lpstr>Sociopolitical Context</vt:lpstr>
      <vt:lpstr>“Seeing” Race</vt:lpstr>
      <vt:lpstr>Racial Society: Language and Social Ordering</vt:lpstr>
      <vt:lpstr>PowerPoint Presentation</vt:lpstr>
      <vt:lpstr>Culture and Race Conflated</vt:lpstr>
      <vt:lpstr>What Can We Do?</vt:lpstr>
      <vt:lpstr>Reshaping Cultural Outlooks</vt:lpstr>
      <vt:lpstr>It Takes Time to Change</vt:lpstr>
      <vt:lpstr>Respect for Others is Key</vt:lpstr>
      <vt:lpstr>RESPECT</vt:lpstr>
      <vt:lpstr>Mutual Accommodation</vt:lpstr>
      <vt:lpstr>What Does It Look Like?</vt:lpstr>
      <vt:lpstr>Client and Family Role</vt:lpstr>
      <vt:lpstr>Changing Perspectives</vt:lpstr>
      <vt:lpstr>PowerPoint Presentation</vt:lpstr>
      <vt:lpstr>21st Century Skills</vt:lpstr>
      <vt:lpstr>Hierarchy of Cultural Competency</vt:lpstr>
      <vt:lpstr>Stages of Personal and Organizational Growth</vt:lpstr>
      <vt:lpstr>CONCLUSION</vt:lpstr>
      <vt:lpstr>        </vt:lpstr>
      <vt:lpstr>  Thank you for joining us! A survey will be emailed to you shortly after the webinar. Please take a few minutes to respond. </vt:lpstr>
      <vt:lpstr>    Save the Date: Dispute Resolution Made Easy:  Using CADRE’s Newly Released Parent Guides May 29th @ 11:30am-12:45pm PT    For more information and to register online: www.directionservice.org/cadre/parentguidewebinar.cfm</vt:lpstr>
    </vt:vector>
  </TitlesOfParts>
  <Company>Kelly Middle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Pacific University  College of Education  Cultural Competence  for Young Children</dc:title>
  <dc:creator>Larry Williams</dc:creator>
  <cp:lastModifiedBy>Amanda Rinehart</cp:lastModifiedBy>
  <cp:revision>201</cp:revision>
  <dcterms:created xsi:type="dcterms:W3CDTF">2006-10-04T18:16:59Z</dcterms:created>
  <dcterms:modified xsi:type="dcterms:W3CDTF">2021-04-05T19:38:39Z</dcterms:modified>
</cp:coreProperties>
</file>