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9.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0.xml" ContentType="application/vnd.openxmlformats-officedocument.theme+xml"/>
  <Override PartName="/ppt/slideLayouts/slideLayout190.xml" ContentType="application/vnd.openxmlformats-officedocument.presentationml.slideLayout+xml"/>
  <Override PartName="/ppt/theme/theme11.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2.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3.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4.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5.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6.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17.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8.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9.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0.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1.xml" ContentType="application/vnd.openxmlformats-officedocument.theme+xml"/>
  <Override PartName="/ppt/slideLayouts/slideLayout34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1"/>
    <p:sldMasterId id="2147484332" r:id="rId2"/>
    <p:sldMasterId id="2147483928" r:id="rId3"/>
    <p:sldMasterId id="2147483965" r:id="rId4"/>
    <p:sldMasterId id="2147483983" r:id="rId5"/>
    <p:sldMasterId id="2147484064" r:id="rId6"/>
    <p:sldMasterId id="2147484087" r:id="rId7"/>
    <p:sldMasterId id="2147484110" r:id="rId8"/>
    <p:sldMasterId id="2147484128" r:id="rId9"/>
    <p:sldMasterId id="2147484164" r:id="rId10"/>
    <p:sldMasterId id="2147484184" r:id="rId11"/>
    <p:sldMasterId id="2147484186" r:id="rId12"/>
    <p:sldMasterId id="2147484200" r:id="rId13"/>
    <p:sldMasterId id="2147484314" r:id="rId14"/>
    <p:sldMasterId id="2147484296" r:id="rId15"/>
    <p:sldMasterId id="2147484278" r:id="rId16"/>
    <p:sldMasterId id="2147484260" r:id="rId17"/>
    <p:sldMasterId id="2147484235" r:id="rId18"/>
    <p:sldMasterId id="2147484242" r:id="rId19"/>
    <p:sldMasterId id="2147484350" r:id="rId20"/>
    <p:sldMasterId id="2147484366" r:id="rId21"/>
    <p:sldMasterId id="2147484387" r:id="rId22"/>
  </p:sldMasterIdLst>
  <p:notesMasterIdLst>
    <p:notesMasterId r:id="rId62"/>
  </p:notesMasterIdLst>
  <p:handoutMasterIdLst>
    <p:handoutMasterId r:id="rId63"/>
  </p:handoutMasterIdLst>
  <p:sldIdLst>
    <p:sldId id="481" r:id="rId23"/>
    <p:sldId id="483" r:id="rId24"/>
    <p:sldId id="484" r:id="rId25"/>
    <p:sldId id="445" r:id="rId26"/>
    <p:sldId id="446" r:id="rId27"/>
    <p:sldId id="482" r:id="rId28"/>
    <p:sldId id="499" r:id="rId29"/>
    <p:sldId id="500" r:id="rId30"/>
    <p:sldId id="260" r:id="rId31"/>
    <p:sldId id="529" r:id="rId32"/>
    <p:sldId id="530" r:id="rId33"/>
    <p:sldId id="350" r:id="rId34"/>
    <p:sldId id="501" r:id="rId35"/>
    <p:sldId id="503" r:id="rId36"/>
    <p:sldId id="507" r:id="rId37"/>
    <p:sldId id="508" r:id="rId38"/>
    <p:sldId id="509" r:id="rId39"/>
    <p:sldId id="510" r:id="rId40"/>
    <p:sldId id="511" r:id="rId41"/>
    <p:sldId id="512" r:id="rId42"/>
    <p:sldId id="513" r:id="rId43"/>
    <p:sldId id="514" r:id="rId44"/>
    <p:sldId id="515" r:id="rId45"/>
    <p:sldId id="532" r:id="rId46"/>
    <p:sldId id="533" r:id="rId47"/>
    <p:sldId id="538" r:id="rId48"/>
    <p:sldId id="540" r:id="rId49"/>
    <p:sldId id="535" r:id="rId50"/>
    <p:sldId id="534" r:id="rId51"/>
    <p:sldId id="517" r:id="rId52"/>
    <p:sldId id="518" r:id="rId53"/>
    <p:sldId id="519" r:id="rId54"/>
    <p:sldId id="520" r:id="rId55"/>
    <p:sldId id="521" r:id="rId56"/>
    <p:sldId id="522" r:id="rId57"/>
    <p:sldId id="531" r:id="rId58"/>
    <p:sldId id="497" r:id="rId59"/>
    <p:sldId id="498" r:id="rId60"/>
    <p:sldId id="541" r:id="rId61"/>
  </p:sldIdLst>
  <p:sldSz cx="9144000" cy="6858000" type="screen4x3"/>
  <p:notesSz cx="9309100" cy="7023100"/>
  <p:embeddedFontLst>
    <p:embeddedFont>
      <p:font typeface="Calibri" panose="020F0502020204030204" pitchFamily="34"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
      <p:font typeface="Constantia" panose="02030602050306030303" pitchFamily="18" charset="0"/>
      <p:regular r:id="rId72"/>
      <p:bold r:id="rId73"/>
      <p:italic r:id="rId74"/>
      <p:boldItalic r:id="rId75"/>
    </p:embeddedFont>
    <p:embeddedFont>
      <p:font typeface="Calibri Light" panose="020F0302020204030204" pitchFamily="34" charset="0"/>
      <p:regular r:id="rId76"/>
      <p: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66" d="100"/>
          <a:sy n="66" d="100"/>
        </p:scale>
        <p:origin x="572" y="36"/>
      </p:cViewPr>
      <p:guideLst/>
    </p:cSldViewPr>
  </p:slideViewPr>
  <p:notesTextViewPr>
    <p:cViewPr>
      <p:scale>
        <a:sx n="1" d="1"/>
        <a:sy n="1" d="1"/>
      </p:scale>
      <p:origin x="0" y="0"/>
    </p:cViewPr>
  </p:notesTextViewPr>
  <p:notesViewPr>
    <p:cSldViewPr snapToGrid="0">
      <p:cViewPr varScale="1">
        <p:scale>
          <a:sx n="69" d="100"/>
          <a:sy n="69" d="100"/>
        </p:scale>
        <p:origin x="17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handoutMaster" Target="handoutMasters/handout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font" Target="fonts/font9.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font" Target="fonts/font4.fntdata"/><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26970766585213E-2"/>
          <c:y val="2.9992032245969254E-2"/>
          <c:w val="0.92197302914255319"/>
          <c:h val="0.78090783779633055"/>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Sheet1!$B$2:$B$7</c:f>
              <c:numCache>
                <c:formatCode>General</c:formatCode>
                <c:ptCount val="5"/>
                <c:pt idx="0">
                  <c:v>41</c:v>
                </c:pt>
                <c:pt idx="1">
                  <c:v>18</c:v>
                </c:pt>
                <c:pt idx="2">
                  <c:v>22</c:v>
                </c:pt>
                <c:pt idx="3">
                  <c:v>0</c:v>
                </c:pt>
              </c:numCache>
            </c:numRef>
          </c:val>
        </c:ser>
        <c:ser>
          <c:idx val="1"/>
          <c:order val="1"/>
          <c:tx>
            <c:strRef>
              <c:f>Sheet1!$C$1</c:f>
              <c:strCache>
                <c:ptCount val="1"/>
                <c:pt idx="0">
                  <c:v>2018</c:v>
                </c:pt>
              </c:strCache>
            </c:strRef>
          </c:tx>
          <c:spPr>
            <a:solidFill>
              <a:schemeClr val="accent2"/>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Sheet1!$C$2:$C$7</c:f>
              <c:numCache>
                <c:formatCode>General</c:formatCode>
                <c:ptCount val="5"/>
                <c:pt idx="0">
                  <c:v>81</c:v>
                </c:pt>
                <c:pt idx="1">
                  <c:v>44</c:v>
                </c:pt>
                <c:pt idx="2">
                  <c:v>46</c:v>
                </c:pt>
                <c:pt idx="3">
                  <c:v>44</c:v>
                </c:pt>
              </c:numCache>
            </c:numRef>
          </c:val>
        </c:ser>
        <c:ser>
          <c:idx val="2"/>
          <c:order val="2"/>
          <c:tx>
            <c:strRef>
              <c:f>Sheet1!$D$1</c:f>
              <c:strCache>
                <c:ptCount val="1"/>
                <c:pt idx="0">
                  <c:v>2019</c:v>
                </c:pt>
              </c:strCache>
            </c:strRef>
          </c:tx>
          <c:spPr>
            <a:solidFill>
              <a:schemeClr val="accent3"/>
            </a:solidFill>
            <a:ln>
              <a:noFill/>
            </a:ln>
            <a:effectLst/>
          </c:spPr>
          <c:invertIfNegative val="0"/>
          <c:cat>
            <c:strRef>
              <c:f>Sheet1!$A$2:$A$7</c:f>
              <c:strCache>
                <c:ptCount val="4"/>
                <c:pt idx="0">
                  <c:v>Mediations</c:v>
                </c:pt>
                <c:pt idx="1">
                  <c:v>State Complaints</c:v>
                </c:pt>
                <c:pt idx="2">
                  <c:v>Due Processes</c:v>
                </c:pt>
                <c:pt idx="3">
                  <c:v>IEP Facilitation Requests</c:v>
                </c:pt>
              </c:strCache>
            </c:strRef>
          </c:cat>
          <c:val>
            <c:numRef>
              <c:f>Sheet1!$D$2:$D$7</c:f>
              <c:numCache>
                <c:formatCode>General</c:formatCode>
                <c:ptCount val="5"/>
                <c:pt idx="0">
                  <c:v>85</c:v>
                </c:pt>
                <c:pt idx="1">
                  <c:v>75</c:v>
                </c:pt>
                <c:pt idx="2">
                  <c:v>47</c:v>
                </c:pt>
                <c:pt idx="3">
                  <c:v>93</c:v>
                </c:pt>
              </c:numCache>
            </c:numRef>
          </c:val>
        </c:ser>
        <c:dLbls>
          <c:showLegendKey val="0"/>
          <c:showVal val="0"/>
          <c:showCatName val="0"/>
          <c:showSerName val="0"/>
          <c:showPercent val="0"/>
          <c:showBubbleSize val="0"/>
        </c:dLbls>
        <c:gapWidth val="219"/>
        <c:overlap val="-27"/>
        <c:axId val="735433536"/>
        <c:axId val="735433928"/>
      </c:barChart>
      <c:catAx>
        <c:axId val="7354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433928"/>
        <c:crosses val="autoZero"/>
        <c:auto val="1"/>
        <c:lblAlgn val="ctr"/>
        <c:lblOffset val="100"/>
        <c:noMultiLvlLbl val="0"/>
      </c:catAx>
      <c:valAx>
        <c:axId val="735433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433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75" y="1"/>
            <a:ext cx="4033838" cy="352425"/>
          </a:xfrm>
          <a:prstGeom prst="rect">
            <a:avLst/>
          </a:prstGeom>
        </p:spPr>
        <p:txBody>
          <a:bodyPr vert="horz" lIns="91440" tIns="45720" rIns="91440" bIns="45720" rtlCol="0"/>
          <a:lstStyle>
            <a:lvl1pPr algn="r">
              <a:defRPr sz="1200"/>
            </a:lvl1pPr>
          </a:lstStyle>
          <a:p>
            <a:fld id="{2F10324E-168E-463C-B78C-FCC8B18C3120}" type="datetimeFigureOut">
              <a:rPr lang="en-US" smtClean="0"/>
              <a:t>5/13/2020</a:t>
            </a:fld>
            <a:endParaRPr lang="en-US"/>
          </a:p>
        </p:txBody>
      </p:sp>
      <p:sp>
        <p:nvSpPr>
          <p:cNvPr id="4" name="Footer Placeholder 3"/>
          <p:cNvSpPr>
            <a:spLocks noGrp="1"/>
          </p:cNvSpPr>
          <p:nvPr>
            <p:ph type="ftr" sz="quarter" idx="2"/>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75" y="6670675"/>
            <a:ext cx="4033838" cy="352425"/>
          </a:xfrm>
          <a:prstGeom prst="rect">
            <a:avLst/>
          </a:prstGeom>
        </p:spPr>
        <p:txBody>
          <a:bodyPr vert="horz" lIns="91440" tIns="45720" rIns="91440" bIns="45720" rtlCol="0" anchor="b"/>
          <a:lstStyle>
            <a:lvl1pPr algn="r">
              <a:defRPr sz="1200"/>
            </a:lvl1pPr>
          </a:lstStyle>
          <a:p>
            <a:fld id="{DEF9BF20-4FB6-4A28-9067-F25ABB8956A6}" type="slidenum">
              <a:rPr lang="en-US" smtClean="0"/>
              <a:t>‹#›</a:t>
            </a:fld>
            <a:endParaRPr lang="en-US"/>
          </a:p>
        </p:txBody>
      </p:sp>
    </p:spTree>
    <p:extLst>
      <p:ext uri="{BB962C8B-B14F-4D97-AF65-F5344CB8AC3E}">
        <p14:creationId xmlns:p14="http://schemas.microsoft.com/office/powerpoint/2010/main" val="283322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4033943" cy="3523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73005" y="1"/>
            <a:ext cx="4033943" cy="35237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30910" y="3379866"/>
            <a:ext cx="7447280" cy="276534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670727"/>
            <a:ext cx="4033943" cy="35237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0059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183" name="Google Shape;183;p2: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184" name="Google Shape;184;p2: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185" name="Google Shape;185;p2: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186" name="Google Shape;186;p2: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2</a:t>
            </a:fld>
            <a:endParaRPr sz="1200">
              <a:latin typeface="Calibri"/>
              <a:ea typeface="Calibri"/>
              <a:cs typeface="Calibri"/>
              <a:sym typeface="Calibri"/>
            </a:endParaRPr>
          </a:p>
        </p:txBody>
      </p:sp>
    </p:spTree>
    <p:extLst>
      <p:ext uri="{BB962C8B-B14F-4D97-AF65-F5344CB8AC3E}">
        <p14:creationId xmlns:p14="http://schemas.microsoft.com/office/powerpoint/2010/main" val="42727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1: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buClr>
                <a:schemeClr val="dk1"/>
              </a:buClr>
              <a:buSzPts val="1000"/>
            </a:pPr>
            <a:endParaRPr dirty="0"/>
          </a:p>
          <a:p>
            <a:pPr marL="0" indent="0">
              <a:buClr>
                <a:schemeClr val="dk1"/>
              </a:buClr>
              <a:buSzPts val="1000"/>
            </a:pPr>
            <a:endParaRPr dirty="0"/>
          </a:p>
        </p:txBody>
      </p:sp>
      <p:sp>
        <p:nvSpPr>
          <p:cNvPr id="579" name="Google Shape;579;p3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5962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2917825" y="528638"/>
            <a:ext cx="1593850" cy="1195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Shape 623"/>
          <p:cNvSpPr txBox="1">
            <a:spLocks noGrp="1"/>
          </p:cNvSpPr>
          <p:nvPr>
            <p:ph type="body" idx="1"/>
          </p:nvPr>
        </p:nvSpPr>
        <p:spPr>
          <a:xfrm>
            <a:off x="764120" y="1597530"/>
            <a:ext cx="8201939" cy="4962326"/>
          </a:xfrm>
          <a:prstGeom prst="rect">
            <a:avLst/>
          </a:prstGeom>
          <a:noFill/>
          <a:ln>
            <a:noFill/>
          </a:ln>
        </p:spPr>
        <p:txBody>
          <a:bodyPr spcFirstLastPara="1" wrap="square" lIns="93925" tIns="46950" rIns="93925" bIns="46950"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lang="en-US" sz="9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0" i="0" u="none" strike="noStrike" cap="none" dirty="0">
                <a:solidFill>
                  <a:schemeClr val="dk1"/>
                </a:solidFill>
                <a:latin typeface="Calibri"/>
                <a:ea typeface="Calibri"/>
                <a:cs typeface="Calibri"/>
                <a:sym typeface="Calibri"/>
              </a:rPr>
              <a:t>You have a copy of this conflict wheel and the definition of each segment in your handouts. Let’s get a common understanding of each segment because when we know what is creating the conflict, we are better prepared to deal with it effectively!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NEEDS: </a:t>
            </a:r>
            <a:r>
              <a:rPr lang="en-US" sz="900" b="0" i="0" u="none" strike="noStrike" cap="none" dirty="0">
                <a:solidFill>
                  <a:schemeClr val="dk1"/>
                </a:solidFill>
                <a:latin typeface="Calibri"/>
                <a:ea typeface="Calibri"/>
                <a:cs typeface="Calibri"/>
                <a:sym typeface="Calibri"/>
              </a:rPr>
              <a:t>Student needs are placed in the center of the wheel.  This is a critical frame of reference to keep the team focused on during the meeting.  Is what we are currently discussing still focused on the needs of the student and NOT the adults in the room?</a:t>
            </a:r>
            <a:endParaRPr sz="9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1. EMOTIONS</a:t>
            </a:r>
            <a:r>
              <a:rPr lang="en-US" sz="900" b="0" i="0" u="none" strike="noStrike" cap="none" dirty="0">
                <a:solidFill>
                  <a:schemeClr val="dk1"/>
                </a:solidFill>
                <a:latin typeface="Calibri"/>
                <a:ea typeface="Calibri"/>
                <a:cs typeface="Calibri"/>
                <a:sym typeface="Calibri"/>
              </a:rPr>
              <a:t>: Energy that fuels conflict. It may be a source of power and often controls behavior.  We are discussing children, not widgets, of course there will be emotions surrounding students that we ALL care about.  And make no mistake, no one around that table went into education because they DON”T care about kids, they may be stressed by what it takes to serve kids, but they went into the job with the intent to help students!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2. HISTORY</a:t>
            </a:r>
            <a:r>
              <a:rPr lang="en-US" sz="900" b="0" i="0" u="none" strike="noStrike" cap="none" dirty="0">
                <a:solidFill>
                  <a:schemeClr val="dk1"/>
                </a:solidFill>
                <a:latin typeface="Calibri"/>
                <a:ea typeface="Calibri"/>
                <a:cs typeface="Calibri"/>
                <a:sym typeface="Calibri"/>
              </a:rPr>
              <a:t>: Provides momentum for developing conflict; participant history has a powerful influence on current conflict.  May be their experience in school, with a certain subject, they were bullied, past IEP meetings, etc.  Each person around the table has their own history they wear when they walk in the room!</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3. COMMUNICATION</a:t>
            </a:r>
            <a:r>
              <a:rPr lang="en-US" sz="900" b="0" i="0" u="none" strike="noStrike" cap="none" dirty="0">
                <a:solidFill>
                  <a:schemeClr val="dk1"/>
                </a:solidFill>
                <a:latin typeface="Calibri"/>
                <a:ea typeface="Calibri"/>
                <a:cs typeface="Calibri"/>
                <a:sym typeface="Calibri"/>
              </a:rPr>
              <a:t>: How we interact – both verbally and nonverbally at IEP meetings is full of conclusions drawn from previous interactions or experience. It may rely on inaccurate or incomplete perceptions that may be the result of another students IEP meeting in the past!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4. STRUCTURE</a:t>
            </a:r>
            <a:r>
              <a:rPr lang="en-US" sz="900" b="0" i="0" u="none" strike="noStrike" cap="none" dirty="0">
                <a:solidFill>
                  <a:schemeClr val="dk1"/>
                </a:solidFill>
                <a:latin typeface="Calibri"/>
                <a:ea typeface="Calibri"/>
                <a:cs typeface="Calibri"/>
                <a:sym typeface="Calibri"/>
              </a:rPr>
              <a:t>: Components include available resources, decision making procedures, time constraints, legal requirements and physical settings. It can be more difficult to alter structural elements and these are common IEP conflicts.  </a:t>
            </a:r>
            <a:r>
              <a:rPr lang="en-US" sz="900" b="0" i="0" u="none" strike="noStrike" cap="none" dirty="0" err="1">
                <a:solidFill>
                  <a:schemeClr val="dk1"/>
                </a:solidFill>
                <a:latin typeface="Calibri"/>
                <a:ea typeface="Calibri"/>
                <a:cs typeface="Calibri"/>
                <a:sym typeface="Calibri"/>
              </a:rPr>
              <a:t>Eg</a:t>
            </a:r>
            <a:r>
              <a:rPr lang="en-US" sz="900" b="0" i="0" u="none" strike="noStrike" cap="none" dirty="0">
                <a:solidFill>
                  <a:schemeClr val="dk1"/>
                </a:solidFill>
                <a:latin typeface="Calibri"/>
                <a:ea typeface="Calibri"/>
                <a:cs typeface="Calibri"/>
                <a:sym typeface="Calibri"/>
              </a:rPr>
              <a:t>: school day is from 8:15 to 3:15 at XYZ elementary, can’t change the school hours but could change how long the student attends or change schools with different start and end times.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5. VALUES</a:t>
            </a:r>
            <a:r>
              <a:rPr lang="en-US" sz="900" b="0" i="0" u="none" strike="noStrike" cap="none" dirty="0">
                <a:solidFill>
                  <a:schemeClr val="dk1"/>
                </a:solidFill>
                <a:latin typeface="Calibri"/>
                <a:ea typeface="Calibri"/>
                <a:cs typeface="Calibri"/>
                <a:sym typeface="Calibri"/>
              </a:rPr>
              <a:t>: A struggle about values becomes intractable; compromise is difficult when core beliefs are challenged; rational problem solving strategies DON’T work.  </a:t>
            </a:r>
            <a:r>
              <a:rPr lang="en-US" sz="900" b="0" i="0" u="none" strike="noStrike" cap="none" dirty="0" err="1">
                <a:solidFill>
                  <a:schemeClr val="dk1"/>
                </a:solidFill>
                <a:latin typeface="Calibri"/>
                <a:ea typeface="Calibri"/>
                <a:cs typeface="Calibri"/>
                <a:sym typeface="Calibri"/>
              </a:rPr>
              <a:t>Eg</a:t>
            </a:r>
            <a:r>
              <a:rPr lang="en-US" sz="900" b="0" i="0" u="none" strike="noStrike" cap="none" dirty="0">
                <a:solidFill>
                  <a:schemeClr val="dk1"/>
                </a:solidFill>
                <a:latin typeface="Calibri"/>
                <a:ea typeface="Calibri"/>
                <a:cs typeface="Calibri"/>
                <a:sym typeface="Calibri"/>
              </a:rPr>
              <a:t>:  How each family parents their child, what religion a family practices – not a good place to attempt to tell someone they must do it differently unless the source of conflict is a lack of </a:t>
            </a:r>
            <a:r>
              <a:rPr lang="en-US" sz="900" b="0" i="0" u="none" strike="noStrike" cap="none" dirty="0" err="1">
                <a:solidFill>
                  <a:schemeClr val="dk1"/>
                </a:solidFill>
                <a:latin typeface="Calibri"/>
                <a:ea typeface="Calibri"/>
                <a:cs typeface="Calibri"/>
                <a:sym typeface="Calibri"/>
              </a:rPr>
              <a:t>knoweldge</a:t>
            </a:r>
            <a:r>
              <a:rPr lang="en-US" sz="900" b="0" i="0" u="none" strike="noStrike" cap="none" dirty="0">
                <a:solidFill>
                  <a:schemeClr val="dk1"/>
                </a:solidFill>
                <a:latin typeface="Calibri"/>
                <a:ea typeface="Calibri"/>
                <a:cs typeface="Calibri"/>
                <a:sym typeface="Calibri"/>
              </a:rPr>
              <a:t> about how to do it better such as positive behaviors interventions and supports and someone needs to LEARN how to do it differently.</a:t>
            </a: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900"/>
              <a:buFont typeface="Calibri"/>
              <a:buAutoNum type="arabicPeriod" startAt="6"/>
            </a:pPr>
            <a:r>
              <a:rPr lang="en-US" sz="900" b="1" i="0" u="none" strike="noStrike" cap="none" dirty="0">
                <a:solidFill>
                  <a:schemeClr val="dk1"/>
                </a:solidFill>
                <a:latin typeface="Calibri"/>
                <a:ea typeface="Calibri"/>
                <a:cs typeface="Calibri"/>
                <a:sym typeface="Calibri"/>
              </a:rPr>
              <a:t>POWER: </a:t>
            </a:r>
            <a:r>
              <a:rPr lang="en-US" sz="900" b="0" i="0" u="none" strike="noStrike" cap="none" dirty="0">
                <a:solidFill>
                  <a:schemeClr val="dk1"/>
                </a:solidFill>
                <a:latin typeface="Calibri"/>
                <a:ea typeface="Calibri"/>
                <a:cs typeface="Calibri"/>
                <a:sym typeface="Calibri"/>
              </a:rPr>
              <a:t>Obscures the roots of conflict. Using power becomes more important than resolving conflict.  I’m the parent versus we are the school and we know what is best kind of power struggles will never get the team into a better IEP for the child unless we can recognize this is strictly a power issue for the adults and figure out how move past it..</a:t>
            </a: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900"/>
              <a:buFont typeface="Calibri"/>
              <a:buAutoNum type="arabicPeriod" startAt="6"/>
            </a:pPr>
            <a:r>
              <a:rPr lang="en-US" sz="900" b="1" i="0" u="none" strike="noStrike" cap="none" dirty="0">
                <a:solidFill>
                  <a:schemeClr val="dk1"/>
                </a:solidFill>
                <a:latin typeface="Calibri"/>
                <a:ea typeface="Calibri"/>
                <a:cs typeface="Calibri"/>
                <a:sym typeface="Calibri"/>
              </a:rPr>
              <a:t>CULTURE</a:t>
            </a:r>
            <a:r>
              <a:rPr lang="en-US" sz="900" b="0" i="0" u="none" strike="noStrike" cap="none" dirty="0">
                <a:solidFill>
                  <a:schemeClr val="dk1"/>
                </a:solidFill>
                <a:latin typeface="Calibri"/>
                <a:ea typeface="Calibri"/>
                <a:cs typeface="Calibri"/>
                <a:sym typeface="Calibri"/>
              </a:rPr>
              <a:t>: Affects conflict because it is embedded in communication styles and structure. It is a body of learned beliefs, traditions and principals and guides individual behavior.  Maybe you always nod yes to indicate you are hearing the other person but in my culture the nod means you agree but that is not the case at all and then conflict resurfaces later and the team gets confused as to why.  Must be explicit in making sure people are truly agreeing, not just nodding that they hear each other!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8. PERSONALITY: </a:t>
            </a:r>
            <a:r>
              <a:rPr lang="en-US" sz="900" b="0" i="0" u="none" strike="noStrike" cap="none" dirty="0">
                <a:solidFill>
                  <a:schemeClr val="dk1"/>
                </a:solidFill>
                <a:latin typeface="Calibri"/>
                <a:ea typeface="Calibri"/>
                <a:cs typeface="Calibri"/>
                <a:sym typeface="Calibri"/>
              </a:rPr>
              <a:t>Likely to focus on a particular person and not the issue. Some people are just oil and water trying to mix and it is not going to happen If we can identify we have a true personality issue we can alter the timing and the source of messages to work past or through the personality conflicts.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1" i="0" u="none" strike="noStrike" cap="none" dirty="0">
                <a:solidFill>
                  <a:schemeClr val="dk1"/>
                </a:solidFill>
                <a:latin typeface="Calibri"/>
                <a:ea typeface="Calibri"/>
                <a:cs typeface="Calibri"/>
                <a:sym typeface="Calibri"/>
              </a:rPr>
              <a:t>9. DATA: </a:t>
            </a:r>
            <a:r>
              <a:rPr lang="en-US" sz="900" b="0" i="0" u="none" strike="noStrike" cap="none" dirty="0">
                <a:solidFill>
                  <a:schemeClr val="dk1"/>
                </a:solidFill>
                <a:latin typeface="Calibri"/>
                <a:ea typeface="Calibri"/>
                <a:cs typeface="Calibri"/>
                <a:sym typeface="Calibri"/>
              </a:rPr>
              <a:t>People can’t reach agreement about things they don’t understand. Misunderstood data tends to escalate conflict.  Happens ALL the time in IEP meetings because of </a:t>
            </a:r>
            <a:r>
              <a:rPr lang="en-US" sz="900" b="0" i="0" u="none" strike="noStrike" cap="none" dirty="0" err="1">
                <a:solidFill>
                  <a:schemeClr val="dk1"/>
                </a:solidFill>
                <a:latin typeface="Calibri"/>
                <a:ea typeface="Calibri"/>
                <a:cs typeface="Calibri"/>
                <a:sym typeface="Calibri"/>
              </a:rPr>
              <a:t>acromyns</a:t>
            </a:r>
            <a:r>
              <a:rPr lang="en-US" sz="900" b="0" i="0" u="none" strike="noStrike" cap="none" dirty="0">
                <a:solidFill>
                  <a:schemeClr val="dk1"/>
                </a:solidFill>
                <a:latin typeface="Calibri"/>
                <a:ea typeface="Calibri"/>
                <a:cs typeface="Calibri"/>
                <a:sym typeface="Calibri"/>
              </a:rPr>
              <a:t>, teacher speak, lack of clarity between 2 sets of data – this can be one of the easiest areas to fix if you realize that it is the source of conflict. (click mouse)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r>
              <a:rPr lang="en-US" sz="900" b="0" i="0" u="none" strike="noStrike" cap="none" dirty="0">
                <a:solidFill>
                  <a:schemeClr val="dk1"/>
                </a:solidFill>
                <a:latin typeface="Calibri"/>
                <a:ea typeface="Calibri"/>
                <a:cs typeface="Calibri"/>
                <a:sym typeface="Calibri"/>
              </a:rPr>
              <a:t>Understanding the sources of conflict in an IEP team in order to know which skills or tools to employ to resolve the conflict and allow the team to move forward. Matching the source of conflict to potential solutions is the goal of this lesson.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b="0" i="0" u="none" strike="noStrike" cap="none" dirty="0">
              <a:solidFill>
                <a:schemeClr val="dk1"/>
              </a:solidFill>
              <a:latin typeface="Calibri"/>
              <a:ea typeface="Calibri"/>
              <a:cs typeface="Calibri"/>
              <a:sym typeface="Calibri"/>
            </a:endParaRPr>
          </a:p>
        </p:txBody>
      </p:sp>
      <p:sp>
        <p:nvSpPr>
          <p:cNvPr id="624" name="Shape 624"/>
          <p:cNvSpPr txBox="1">
            <a:spLocks noGrp="1"/>
          </p:cNvSpPr>
          <p:nvPr>
            <p:ph type="hdr" idx="3"/>
          </p:nvPr>
        </p:nvSpPr>
        <p:spPr>
          <a:xfrm>
            <a:off x="2" y="0"/>
            <a:ext cx="4064946" cy="353191"/>
          </a:xfrm>
          <a:prstGeom prst="rect">
            <a:avLst/>
          </a:prstGeom>
          <a:noFill/>
          <a:ln>
            <a:noFill/>
          </a:ln>
        </p:spPr>
        <p:txBody>
          <a:bodyPr spcFirstLastPara="1" wrap="square" lIns="93925" tIns="46950" rIns="93925" bIns="46950" anchor="t" anchorCtr="0">
            <a:noAutofit/>
          </a:bodyPr>
          <a:lstStyle/>
          <a:p>
            <a:pPr>
              <a:buClr>
                <a:prstClr val="black"/>
              </a:buClr>
              <a:buSzPts val="1200"/>
              <a:buFont typeface="Calibri"/>
              <a:buNone/>
            </a:pPr>
            <a:endParaRPr>
              <a:solidFill>
                <a:prstClr val="black"/>
              </a:solidFill>
              <a:latin typeface="Calibri" panose="020F0502020204030204"/>
              <a:ea typeface="Calibri"/>
              <a:cs typeface="Calibri"/>
              <a:sym typeface="Calibri"/>
            </a:endParaRPr>
          </a:p>
        </p:txBody>
      </p:sp>
      <p:sp>
        <p:nvSpPr>
          <p:cNvPr id="625" name="Shape 625"/>
          <p:cNvSpPr txBox="1">
            <a:spLocks noGrp="1"/>
          </p:cNvSpPr>
          <p:nvPr>
            <p:ph type="dt" idx="10"/>
          </p:nvPr>
        </p:nvSpPr>
        <p:spPr>
          <a:xfrm>
            <a:off x="5313530" y="0"/>
            <a:ext cx="4064946" cy="353191"/>
          </a:xfrm>
          <a:prstGeom prst="rect">
            <a:avLst/>
          </a:prstGeom>
          <a:noFill/>
          <a:ln>
            <a:noFill/>
          </a:ln>
        </p:spPr>
        <p:txBody>
          <a:bodyPr spcFirstLastPara="1" wrap="square" lIns="93925" tIns="46950" rIns="93925" bIns="46950" anchor="t" anchorCtr="0">
            <a:noAutofit/>
          </a:bodyPr>
          <a:lstStyle/>
          <a:p>
            <a:pPr>
              <a:buClr>
                <a:prstClr val="black"/>
              </a:buClr>
              <a:buSzPts val="1200"/>
              <a:buFont typeface="Calibri"/>
              <a:buNone/>
            </a:pPr>
            <a:r>
              <a:rPr lang="en-US">
                <a:solidFill>
                  <a:prstClr val="black"/>
                </a:solidFill>
                <a:latin typeface="Calibri" panose="020F0502020204030204"/>
                <a:ea typeface="Calibri"/>
                <a:cs typeface="Calibri"/>
                <a:sym typeface="Calibri"/>
              </a:rPr>
              <a:t>2/6/18</a:t>
            </a:r>
            <a:endParaRPr>
              <a:solidFill>
                <a:prstClr val="black"/>
              </a:solidFill>
              <a:latin typeface="Calibri" panose="020F0502020204030204"/>
              <a:ea typeface="Calibri"/>
              <a:cs typeface="Calibri"/>
              <a:sym typeface="Calibri"/>
            </a:endParaRPr>
          </a:p>
        </p:txBody>
      </p:sp>
      <p:sp>
        <p:nvSpPr>
          <p:cNvPr id="626" name="Shape 626"/>
          <p:cNvSpPr txBox="1">
            <a:spLocks noGrp="1"/>
          </p:cNvSpPr>
          <p:nvPr>
            <p:ph type="ftr" idx="11"/>
          </p:nvPr>
        </p:nvSpPr>
        <p:spPr>
          <a:xfrm>
            <a:off x="2" y="6709404"/>
            <a:ext cx="4064946" cy="353191"/>
          </a:xfrm>
          <a:prstGeom prst="rect">
            <a:avLst/>
          </a:prstGeom>
          <a:noFill/>
          <a:ln>
            <a:noFill/>
          </a:ln>
        </p:spPr>
        <p:txBody>
          <a:bodyPr spcFirstLastPara="1" wrap="square" lIns="93925" tIns="46950" rIns="93925" bIns="46950" anchor="b" anchorCtr="0">
            <a:noAutofit/>
          </a:bodyPr>
          <a:lstStyle/>
          <a:p>
            <a:pPr>
              <a:buClr>
                <a:prstClr val="black"/>
              </a:buClr>
              <a:buSzPts val="1200"/>
              <a:buFont typeface="Calibri"/>
              <a:buNone/>
            </a:pPr>
            <a:endParaRPr>
              <a:solidFill>
                <a:prstClr val="black"/>
              </a:solidFill>
              <a:latin typeface="Calibri" panose="020F0502020204030204"/>
              <a:ea typeface="Calibri"/>
              <a:cs typeface="Calibri"/>
              <a:sym typeface="Calibri"/>
            </a:endParaRPr>
          </a:p>
        </p:txBody>
      </p:sp>
      <p:sp>
        <p:nvSpPr>
          <p:cNvPr id="627" name="Shape 627"/>
          <p:cNvSpPr txBox="1">
            <a:spLocks noGrp="1"/>
          </p:cNvSpPr>
          <p:nvPr>
            <p:ph type="sldNum" idx="12"/>
          </p:nvPr>
        </p:nvSpPr>
        <p:spPr>
          <a:xfrm>
            <a:off x="5313530" y="6709404"/>
            <a:ext cx="4064946" cy="353191"/>
          </a:xfrm>
          <a:prstGeom prst="rect">
            <a:avLst/>
          </a:prstGeom>
          <a:noFill/>
          <a:ln>
            <a:noFill/>
          </a:ln>
        </p:spPr>
        <p:txBody>
          <a:bodyPr spcFirstLastPara="1" wrap="square" lIns="93925" tIns="46950" rIns="93925" bIns="46950" anchor="b" anchorCtr="0">
            <a:noAutofit/>
          </a:bodyPr>
          <a:lstStyle/>
          <a:p>
            <a:pPr>
              <a:buClr>
                <a:prstClr val="black"/>
              </a:buClr>
              <a:buSzPts val="1200"/>
              <a:buFont typeface="Calibri"/>
              <a:buNone/>
            </a:pPr>
            <a:fld id="{00000000-1234-1234-1234-123412341234}" type="slidenum">
              <a:rPr lang="en-US">
                <a:solidFill>
                  <a:prstClr val="black"/>
                </a:solidFill>
                <a:latin typeface="Calibri" panose="020F0502020204030204"/>
                <a:ea typeface="Calibri"/>
                <a:cs typeface="Calibri"/>
                <a:sym typeface="Calibri"/>
              </a:rPr>
              <a:pPr>
                <a:buClr>
                  <a:prstClr val="black"/>
                </a:buClr>
                <a:buSzPts val="1200"/>
                <a:buFont typeface="Calibri"/>
                <a:buNone/>
              </a:pPr>
              <a:t>16</a:t>
            </a:fld>
            <a:endParaRPr>
              <a:solidFill>
                <a:prstClr val="black"/>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118245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104: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104: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a:p>
        </p:txBody>
      </p:sp>
      <p:sp>
        <p:nvSpPr>
          <p:cNvPr id="1402" name="Google Shape;1402;p104: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latin typeface="Calibri" panose="020F0502020204030204"/>
            </a:endParaRPr>
          </a:p>
        </p:txBody>
      </p:sp>
      <p:sp>
        <p:nvSpPr>
          <p:cNvPr id="1403" name="Google Shape;1403;p104: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latin typeface="Calibri" panose="020F0502020204030204"/>
              </a:rPr>
              <a:t>7/20/2018</a:t>
            </a:r>
            <a:endParaRPr>
              <a:solidFill>
                <a:srgbClr val="000000"/>
              </a:solidFill>
              <a:latin typeface="Calibri" panose="020F0502020204030204"/>
            </a:endParaRPr>
          </a:p>
        </p:txBody>
      </p:sp>
      <p:sp>
        <p:nvSpPr>
          <p:cNvPr id="1404" name="Google Shape;1404;p104: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latin typeface="Calibri" panose="020F0502020204030204"/>
            </a:endParaRPr>
          </a:p>
        </p:txBody>
      </p:sp>
      <p:sp>
        <p:nvSpPr>
          <p:cNvPr id="1405" name="Google Shape;1405;p104: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17</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4850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105: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105: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When you paraphrase, you are going to use YOUR OWN WORDS to say what you heard the speaker say.   It also helps check for understanding.</a:t>
            </a:r>
            <a:endParaRPr dirty="0"/>
          </a:p>
          <a:p>
            <a:pPr marL="0" indent="0"/>
            <a:endParaRPr dirty="0">
              <a:solidFill>
                <a:schemeClr val="lt1"/>
              </a:solidFill>
            </a:endParaRPr>
          </a:p>
          <a:p>
            <a:pPr marL="0" indent="0"/>
            <a:r>
              <a:rPr lang="en-US" dirty="0">
                <a:solidFill>
                  <a:schemeClr val="lt1"/>
                </a:solidFill>
              </a:rPr>
              <a:t>It can help control the pace of a meeting, and can help participants who may be stuck on a topic or thought.  It builds trust and collateral among participants.  It helps us Lean In to the conversation that is happening…</a:t>
            </a:r>
            <a:endParaRPr dirty="0">
              <a:solidFill>
                <a:schemeClr val="lt1"/>
              </a:solidFill>
            </a:endParaRPr>
          </a:p>
          <a:p>
            <a:pPr marL="0" indent="0"/>
            <a:endParaRPr dirty="0"/>
          </a:p>
          <a:p>
            <a:pPr marL="0" indent="0"/>
            <a:endParaRPr dirty="0">
              <a:solidFill>
                <a:schemeClr val="lt1"/>
              </a:solidFill>
            </a:endParaRPr>
          </a:p>
          <a:p>
            <a:pPr marL="0" indent="0"/>
            <a:r>
              <a:rPr lang="en-US" dirty="0">
                <a:solidFill>
                  <a:schemeClr val="lt1"/>
                </a:solidFill>
              </a:rPr>
              <a:t>HO the Paraphrase, </a:t>
            </a:r>
            <a:r>
              <a:rPr lang="en-US" dirty="0" smtClean="0">
                <a:solidFill>
                  <a:schemeClr val="lt1"/>
                </a:solidFill>
              </a:rPr>
              <a:t>Mirror </a:t>
            </a:r>
            <a:r>
              <a:rPr lang="en-US" dirty="0">
                <a:solidFill>
                  <a:schemeClr val="lt1"/>
                </a:solidFill>
              </a:rPr>
              <a:t>and Reframe </a:t>
            </a:r>
            <a:r>
              <a:rPr lang="en-US" dirty="0" smtClean="0">
                <a:solidFill>
                  <a:schemeClr val="lt1"/>
                </a:solidFill>
              </a:rPr>
              <a:t>summary</a:t>
            </a:r>
            <a:endParaRPr dirty="0"/>
          </a:p>
          <a:p>
            <a:pPr marL="0" indent="0"/>
            <a:endParaRPr dirty="0">
              <a:solidFill>
                <a:schemeClr val="lt1"/>
              </a:solidFill>
            </a:endParaRPr>
          </a:p>
        </p:txBody>
      </p:sp>
      <p:sp>
        <p:nvSpPr>
          <p:cNvPr id="1412" name="Google Shape;1412;p105: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FFFFFF"/>
              </a:solidFill>
              <a:latin typeface="Calibri" panose="020F0502020204030204"/>
            </a:endParaRPr>
          </a:p>
        </p:txBody>
      </p:sp>
      <p:sp>
        <p:nvSpPr>
          <p:cNvPr id="1413" name="Google Shape;1413;p105: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FFFFFF"/>
                </a:solidFill>
                <a:latin typeface="Calibri" panose="020F0502020204030204"/>
              </a:rPr>
              <a:t>7/20/2018</a:t>
            </a:r>
            <a:endParaRPr>
              <a:solidFill>
                <a:srgbClr val="FFFFFF"/>
              </a:solidFill>
              <a:latin typeface="Calibri" panose="020F0502020204030204"/>
            </a:endParaRPr>
          </a:p>
        </p:txBody>
      </p:sp>
      <p:sp>
        <p:nvSpPr>
          <p:cNvPr id="1414" name="Google Shape;1414;p105: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FFFFFF"/>
              </a:solidFill>
              <a:latin typeface="Calibri" panose="020F0502020204030204"/>
            </a:endParaRPr>
          </a:p>
        </p:txBody>
      </p:sp>
      <p:sp>
        <p:nvSpPr>
          <p:cNvPr id="1415" name="Google Shape;1415;p105: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18</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1668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108: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6" name="Google Shape;1436;p108: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Mirroring is a way to increase impartiality and improve trust.  It can help a participant who is stuck feel validated and ready to move forward.</a:t>
            </a:r>
            <a:endParaRPr dirty="0"/>
          </a:p>
          <a:p>
            <a:pPr marL="0" indent="0"/>
            <a:endParaRPr dirty="0">
              <a:solidFill>
                <a:schemeClr val="lt1"/>
              </a:solidFill>
            </a:endParaRPr>
          </a:p>
          <a:p>
            <a:pPr marL="0" indent="0"/>
            <a:endParaRPr dirty="0">
              <a:solidFill>
                <a:schemeClr val="lt1"/>
              </a:solidFill>
            </a:endParaRPr>
          </a:p>
          <a:p>
            <a:pPr marL="0" indent="0"/>
            <a:endParaRPr dirty="0">
              <a:solidFill>
                <a:schemeClr val="lt1"/>
              </a:solidFill>
            </a:endParaRPr>
          </a:p>
        </p:txBody>
      </p:sp>
      <p:sp>
        <p:nvSpPr>
          <p:cNvPr id="1437" name="Google Shape;1437;p108: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FFFFFF"/>
              </a:solidFill>
              <a:latin typeface="Calibri" panose="020F0502020204030204"/>
            </a:endParaRPr>
          </a:p>
        </p:txBody>
      </p:sp>
      <p:sp>
        <p:nvSpPr>
          <p:cNvPr id="1438" name="Google Shape;1438;p108: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FFFFFF"/>
                </a:solidFill>
                <a:latin typeface="Calibri" panose="020F0502020204030204"/>
              </a:rPr>
              <a:t>7/20/2018</a:t>
            </a:r>
            <a:endParaRPr>
              <a:solidFill>
                <a:srgbClr val="FFFFFF"/>
              </a:solidFill>
              <a:latin typeface="Calibri" panose="020F0502020204030204"/>
            </a:endParaRPr>
          </a:p>
        </p:txBody>
      </p:sp>
      <p:sp>
        <p:nvSpPr>
          <p:cNvPr id="1439" name="Google Shape;1439;p108: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FFFFFF"/>
              </a:solidFill>
              <a:latin typeface="Calibri" panose="020F0502020204030204"/>
            </a:endParaRPr>
          </a:p>
        </p:txBody>
      </p:sp>
      <p:sp>
        <p:nvSpPr>
          <p:cNvPr id="1440" name="Google Shape;1440;p108: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19</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8392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112: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9" name="Google Shape;1469;p112: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a:p>
            <a:pPr marL="0" indent="0"/>
            <a:r>
              <a:rPr lang="en-US" dirty="0">
                <a:solidFill>
                  <a:schemeClr val="lt1"/>
                </a:solidFill>
              </a:rPr>
              <a:t>This one of the most useful facilitation skills you can develop and use.    The entire purpose of reframing is so you can move negative information to neutral so the information can then be used to help the team move forward.  Just because there is negativity in the initial thought does NOT mean there isn’t valuable information to learn and leverage in and behind the comments.</a:t>
            </a:r>
            <a:endParaRPr dirty="0"/>
          </a:p>
          <a:p>
            <a:pPr marL="0" indent="0"/>
            <a:endParaRPr dirty="0">
              <a:solidFill>
                <a:schemeClr val="lt1"/>
              </a:solidFill>
            </a:endParaRPr>
          </a:p>
          <a:p>
            <a:pPr marL="0" indent="0"/>
            <a:r>
              <a:rPr lang="en-US" dirty="0">
                <a:solidFill>
                  <a:schemeClr val="lt1"/>
                </a:solidFill>
              </a:rPr>
              <a:t>Reframing is a tool you can use when a bomb gets dropped in your IEP meeting.</a:t>
            </a:r>
            <a:endParaRPr dirty="0">
              <a:solidFill>
                <a:schemeClr val="lt1"/>
              </a:solidFill>
            </a:endParaRPr>
          </a:p>
          <a:p>
            <a:pPr marL="0" indent="0"/>
            <a:endParaRPr dirty="0">
              <a:solidFill>
                <a:schemeClr val="lt1"/>
              </a:solidFill>
            </a:endParaRPr>
          </a:p>
          <a:p>
            <a:pPr marL="0" indent="0"/>
            <a:endParaRPr dirty="0"/>
          </a:p>
          <a:p>
            <a:pPr marL="0" indent="0"/>
            <a:endParaRPr dirty="0">
              <a:solidFill>
                <a:schemeClr val="lt1"/>
              </a:solidFill>
            </a:endParaRPr>
          </a:p>
          <a:p>
            <a:pPr marL="0" indent="0"/>
            <a:endParaRPr dirty="0"/>
          </a:p>
          <a:p>
            <a:pPr marL="0" indent="0"/>
            <a:endParaRPr dirty="0">
              <a:solidFill>
                <a:schemeClr val="lt1"/>
              </a:solidFill>
            </a:endParaRPr>
          </a:p>
          <a:p>
            <a:pPr marL="0" indent="0"/>
            <a:endParaRPr dirty="0">
              <a:solidFill>
                <a:schemeClr val="lt1"/>
              </a:solidFill>
            </a:endParaRPr>
          </a:p>
        </p:txBody>
      </p:sp>
      <p:sp>
        <p:nvSpPr>
          <p:cNvPr id="1470" name="Google Shape;1470;p112: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20</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0276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6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solidFill>
                <a:schemeClr val="lt1"/>
              </a:solidFill>
            </a:endParaRPr>
          </a:p>
        </p:txBody>
      </p:sp>
      <p:sp>
        <p:nvSpPr>
          <p:cNvPr id="999" name="Google Shape;999;p6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srgbClr val="FFFFFF"/>
                </a:solidFill>
                <a:latin typeface="Calibri"/>
                <a:ea typeface="Calibri"/>
                <a:cs typeface="Calibri"/>
                <a:sym typeface="Calibri"/>
              </a:rPr>
              <a:pPr/>
              <a:t>21</a:t>
            </a:fld>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6035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7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7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There are 3 types of clarifying questions we can use but as we work to initially draw out information and needs, we want to use questions that encourage everyone to say more, to expand/expound upon what they are thinking in their heads. Open ended questions get more information on the table for the parties to work with, particularly if there is some conflict.</a:t>
            </a:r>
            <a:endParaRPr dirty="0"/>
          </a:p>
          <a:p>
            <a:pPr marL="0" indent="0"/>
            <a:endParaRPr dirty="0"/>
          </a:p>
          <a:p>
            <a:pPr marL="0" indent="0"/>
            <a:r>
              <a:rPr lang="en-US" dirty="0"/>
              <a:t>Open ended questions help build more collateral and trust among the team members in the room when information is shared openly and genuinely versus directed questions at the bottom of the chart.  </a:t>
            </a:r>
            <a:endParaRPr dirty="0"/>
          </a:p>
          <a:p>
            <a:pPr marL="0" indent="0"/>
            <a:endParaRPr dirty="0"/>
          </a:p>
          <a:p>
            <a:pPr marL="0" indent="0"/>
            <a:r>
              <a:rPr lang="en-US" dirty="0"/>
              <a:t>Problem solving questions are more direct and may be use to help participants think about something differently.</a:t>
            </a:r>
            <a:endParaRPr dirty="0"/>
          </a:p>
          <a:p>
            <a:pPr marL="0" indent="0"/>
            <a:endParaRPr dirty="0"/>
          </a:p>
          <a:p>
            <a:pPr marL="0" indent="0"/>
            <a:r>
              <a:rPr lang="en-US" dirty="0"/>
              <a:t>Directed Yes or No questions are often used for procedural situations such as “Is this a good time to take a break?” </a:t>
            </a:r>
            <a:endParaRPr dirty="0"/>
          </a:p>
          <a:p>
            <a:pPr marL="0" indent="0"/>
            <a:endParaRPr dirty="0"/>
          </a:p>
          <a:p>
            <a:pPr marL="0" indent="0"/>
            <a:r>
              <a:rPr lang="en-US" dirty="0"/>
              <a:t>There are definitely times when problem solving and direct yes/no types of questions are needed but to gather information and keep the team moving forward, we should focus on open ended questions.</a:t>
            </a:r>
            <a:endParaRPr dirty="0"/>
          </a:p>
          <a:p>
            <a:pPr marL="0" indent="0"/>
            <a:endParaRPr dirty="0"/>
          </a:p>
        </p:txBody>
      </p:sp>
      <p:sp>
        <p:nvSpPr>
          <p:cNvPr id="1093" name="Google Shape;1093;p77: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latin typeface="Calibri" panose="020F0502020204030204"/>
            </a:endParaRPr>
          </a:p>
        </p:txBody>
      </p:sp>
      <p:sp>
        <p:nvSpPr>
          <p:cNvPr id="1094" name="Google Shape;1094;p77: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latin typeface="Calibri" panose="020F0502020204030204"/>
              </a:rPr>
              <a:t>7/20/2018</a:t>
            </a:r>
            <a:endParaRPr>
              <a:solidFill>
                <a:srgbClr val="000000"/>
              </a:solidFill>
              <a:latin typeface="Calibri" panose="020F0502020204030204"/>
            </a:endParaRPr>
          </a:p>
        </p:txBody>
      </p:sp>
      <p:sp>
        <p:nvSpPr>
          <p:cNvPr id="1095" name="Google Shape;1095;p77: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latin typeface="Calibri" panose="020F0502020204030204"/>
            </a:endParaRPr>
          </a:p>
        </p:txBody>
      </p:sp>
      <p:sp>
        <p:nvSpPr>
          <p:cNvPr id="1096" name="Google Shape;1096;p7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22</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0054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41: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695" name="Google Shape;695;p4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23</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61199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Shape 1141"/>
          <p:cNvSpPr txBox="1">
            <a:spLocks noGrp="1"/>
          </p:cNvSpPr>
          <p:nvPr>
            <p:ph type="body" idx="1"/>
          </p:nvPr>
        </p:nvSpPr>
        <p:spPr>
          <a:xfrm>
            <a:off x="930910" y="3379868"/>
            <a:ext cx="7447280" cy="2765346"/>
          </a:xfrm>
          <a:prstGeom prst="rect">
            <a:avLst/>
          </a:prstGeom>
        </p:spPr>
        <p:txBody>
          <a:bodyPr spcFirstLastPara="1" wrap="square" lIns="91414" tIns="91414" rIns="91414" bIns="91414" anchor="t" anchorCtr="0">
            <a:noAutofit/>
          </a:bodyPr>
          <a:lstStyle/>
          <a:p>
            <a:endParaRPr dirty="0"/>
          </a:p>
        </p:txBody>
      </p:sp>
      <p:sp>
        <p:nvSpPr>
          <p:cNvPr id="1142" name="Shape 1142"/>
          <p:cNvSpPr>
            <a:spLocks noGrp="1" noRot="1" noChangeAspect="1"/>
          </p:cNvSpPr>
          <p:nvPr>
            <p:ph type="sldImg" idx="2"/>
          </p:nvPr>
        </p:nvSpPr>
        <p:spPr>
          <a:xfrm>
            <a:off x="3073400" y="877888"/>
            <a:ext cx="3160713" cy="2370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57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227091" indent="-164010">
              <a:buClr>
                <a:schemeClr val="dk1"/>
              </a:buClr>
              <a:buSzPts val="1000"/>
            </a:pPr>
            <a:endParaRPr dirty="0"/>
          </a:p>
        </p:txBody>
      </p:sp>
      <p:sp>
        <p:nvSpPr>
          <p:cNvPr id="195" name="Google Shape;195;p3: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196" name="Google Shape;196;p3: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197" name="Google Shape;197;p3: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198" name="Google Shape;198;p3: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3</a:t>
            </a:fld>
            <a:endParaRPr sz="1200">
              <a:latin typeface="Calibri"/>
              <a:ea typeface="Calibri"/>
              <a:cs typeface="Calibri"/>
              <a:sym typeface="Calibri"/>
            </a:endParaRPr>
          </a:p>
        </p:txBody>
      </p:sp>
    </p:spTree>
    <p:extLst>
      <p:ext uri="{BB962C8B-B14F-4D97-AF65-F5344CB8AC3E}">
        <p14:creationId xmlns:p14="http://schemas.microsoft.com/office/powerpoint/2010/main" val="3577081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Shape 1149"/>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0" name="Shape 1150"/>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When </a:t>
            </a:r>
            <a:r>
              <a:rPr lang="en-US" sz="1200" b="0" i="0" u="none" strike="noStrike" cap="none" dirty="0">
                <a:solidFill>
                  <a:schemeClr val="dk1"/>
                </a:solidFill>
                <a:latin typeface="Calibri"/>
                <a:ea typeface="Calibri"/>
                <a:cs typeface="Calibri"/>
                <a:sym typeface="Calibri"/>
              </a:rPr>
              <a:t>we are rushed and don’t set the tone for the meeting, this can devalue participants and their sense of belonging.  It also does not put anyone off guard when you may call a private meeting, reinforce time limits, or clarify roles.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HANDOUT:  Checklist for Opening Statement</a:t>
            </a:r>
            <a:endParaRPr sz="1200" b="0" i="0" u="none" strike="noStrike" cap="none" dirty="0">
              <a:solidFill>
                <a:schemeClr val="dk1"/>
              </a:solidFill>
              <a:latin typeface="Calibri"/>
              <a:ea typeface="Calibri"/>
              <a:cs typeface="Calibri"/>
              <a:sym typeface="Calibri"/>
            </a:endParaRPr>
          </a:p>
        </p:txBody>
      </p:sp>
      <p:sp>
        <p:nvSpPr>
          <p:cNvPr id="1151" name="Shape 1151"/>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algn="r"/>
            <a:fld id="{00000000-1234-1234-1234-123412341234}" type="slidenum">
              <a:rPr lang="en-US" sz="1200">
                <a:latin typeface="Calibri"/>
                <a:ea typeface="Calibri"/>
                <a:cs typeface="Calibri"/>
                <a:sym typeface="Calibri"/>
              </a:rPr>
              <a:pPr algn="r"/>
              <a:t>25</a:t>
            </a:fld>
            <a:endParaRPr sz="1200">
              <a:latin typeface="Calibri"/>
              <a:ea typeface="Calibri"/>
              <a:cs typeface="Calibri"/>
              <a:sym typeface="Calibri"/>
            </a:endParaRPr>
          </a:p>
        </p:txBody>
      </p:sp>
    </p:spTree>
    <p:extLst>
      <p:ext uri="{BB962C8B-B14F-4D97-AF65-F5344CB8AC3E}">
        <p14:creationId xmlns:p14="http://schemas.microsoft.com/office/powerpoint/2010/main" val="423693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3: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p:txBody>
      </p:sp>
      <p:sp>
        <p:nvSpPr>
          <p:cNvPr id="457" name="Google Shape;457;p23: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26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3961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Shape 1157"/>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58" name="Shape 1158"/>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latin typeface="Calibri"/>
                <a:ea typeface="Calibri"/>
                <a:cs typeface="Calibri"/>
                <a:sym typeface="Calibri"/>
              </a:rPr>
              <a:pPr/>
              <a:t>28</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281477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1233919" y="2549885"/>
            <a:ext cx="9871349" cy="208627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66" name="Shape 1166"/>
          <p:cNvSpPr>
            <a:spLocks noGrp="1" noRot="1" noChangeAspect="1"/>
          </p:cNvSpPr>
          <p:nvPr>
            <p:ph type="sldImg" idx="2"/>
          </p:nvPr>
        </p:nvSpPr>
        <p:spPr>
          <a:xfrm>
            <a:off x="4976813" y="661988"/>
            <a:ext cx="2384425" cy="17891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743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66: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66: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a:p>
        </p:txBody>
      </p:sp>
      <p:sp>
        <p:nvSpPr>
          <p:cNvPr id="990" name="Google Shape;990;p66: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991" name="Google Shape;991;p66: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992" name="Google Shape;992;p66: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993" name="Google Shape;993;p66: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36</a:t>
            </a:fld>
            <a:endParaRPr sz="1200">
              <a:latin typeface="Calibri"/>
              <a:ea typeface="Calibri"/>
              <a:cs typeface="Calibri"/>
              <a:sym typeface="Calibri"/>
            </a:endParaRPr>
          </a:p>
        </p:txBody>
      </p:sp>
    </p:spTree>
    <p:extLst>
      <p:ext uri="{BB962C8B-B14F-4D97-AF65-F5344CB8AC3E}">
        <p14:creationId xmlns:p14="http://schemas.microsoft.com/office/powerpoint/2010/main" val="118774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srgbClr val="000000"/>
              </a:solidFill>
              <a:latin typeface="Calibri" panose="020F0502020204030204"/>
            </a:endParaRPr>
          </a:p>
        </p:txBody>
      </p:sp>
      <p:sp>
        <p:nvSpPr>
          <p:cNvPr id="5" name="Date Placeholder 4"/>
          <p:cNvSpPr>
            <a:spLocks noGrp="1"/>
          </p:cNvSpPr>
          <p:nvPr>
            <p:ph type="dt" idx="11"/>
          </p:nvPr>
        </p:nvSpPr>
        <p:spPr/>
        <p:txBody>
          <a:bodyPr/>
          <a:lstStyle/>
          <a:p>
            <a:fld id="{DF7F1863-8423-8E48-8D02-88636C918AC7}" type="datetime1">
              <a:rPr lang="en-US" smtClean="0">
                <a:solidFill>
                  <a:srgbClr val="000000"/>
                </a:solidFill>
                <a:latin typeface="Calibri" panose="020F0502020204030204"/>
              </a:rPr>
              <a:pPr/>
              <a:t>5/13/2020</a:t>
            </a:fld>
            <a:endParaRPr lang="en-US">
              <a:solidFill>
                <a:srgbClr val="000000"/>
              </a:solidFill>
              <a:latin typeface="Calibri" panose="020F0502020204030204"/>
            </a:endParaRPr>
          </a:p>
        </p:txBody>
      </p:sp>
      <p:sp>
        <p:nvSpPr>
          <p:cNvPr id="6" name="Footer Placeholder 5"/>
          <p:cNvSpPr>
            <a:spLocks noGrp="1"/>
          </p:cNvSpPr>
          <p:nvPr>
            <p:ph type="ftr" sz="quarter" idx="12"/>
          </p:nvPr>
        </p:nvSpPr>
        <p:spPr/>
        <p:txBody>
          <a:bodyPr/>
          <a:lstStyle/>
          <a:p>
            <a:endParaRPr lang="en-US">
              <a:solidFill>
                <a:srgbClr val="000000"/>
              </a:solidFill>
              <a:latin typeface="Calibri" panose="020F0502020204030204"/>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latin typeface="Calibri" panose="020F0502020204030204"/>
              </a: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9719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pPr/>
              <a:t>39</a:t>
            </a:fld>
            <a:endParaRPr lang="en-US"/>
          </a:p>
        </p:txBody>
      </p:sp>
    </p:spTree>
    <p:extLst>
      <p:ext uri="{BB962C8B-B14F-4D97-AF65-F5344CB8AC3E}">
        <p14:creationId xmlns:p14="http://schemas.microsoft.com/office/powerpoint/2010/main" val="67584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representation of the increase in Mediations, State Complaints and Due Processes since 2010.  Since our implementation of IEP Facilitation in the fall of 2017, we have increased as well, with a total of 44 requests in 2018, and now, in 2019, from January to June, we have had 38 requests.  This is a positive trend, as more people are valuing impartial facilitation as being a first step in the prevention of disputes.  </a:t>
            </a:r>
            <a:endParaRPr lang="en-US" dirty="0"/>
          </a:p>
        </p:txBody>
      </p:sp>
      <p:sp>
        <p:nvSpPr>
          <p:cNvPr id="4" name="Slide Number Placeholder 3"/>
          <p:cNvSpPr>
            <a:spLocks noGrp="1"/>
          </p:cNvSpPr>
          <p:nvPr>
            <p:ph type="sldNum" sz="quarter" idx="10"/>
          </p:nvPr>
        </p:nvSpPr>
        <p:spPr/>
        <p:txBody>
          <a:bodyPr/>
          <a:lstStyle/>
          <a:p>
            <a:fld id="{D76FD71D-AE31-4D95-8249-2484B1955DA1}"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86788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pPr/>
              <a:t>7</a:t>
            </a:fld>
            <a:endParaRPr lang="en-US"/>
          </a:p>
        </p:txBody>
      </p:sp>
    </p:spTree>
    <p:extLst>
      <p:ext uri="{BB962C8B-B14F-4D97-AF65-F5344CB8AC3E}">
        <p14:creationId xmlns:p14="http://schemas.microsoft.com/office/powerpoint/2010/main" val="114010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Shape 500"/>
          <p:cNvSpPr txBox="1">
            <a:spLocks noGrp="1"/>
          </p:cNvSpPr>
          <p:nvPr>
            <p:ph type="body" idx="1"/>
          </p:nvPr>
        </p:nvSpPr>
        <p:spPr>
          <a:xfrm>
            <a:off x="707708" y="4447462"/>
            <a:ext cx="5661660" cy="421338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00"/>
              <a:buFont typeface="Calibri"/>
              <a:buNone/>
            </a:pPr>
            <a:endParaRPr sz="1000" b="0" i="0" u="none" strike="noStrike" cap="none" dirty="0">
              <a:solidFill>
                <a:schemeClr val="dk1"/>
              </a:solidFill>
              <a:latin typeface="Calibri"/>
              <a:ea typeface="Calibri"/>
              <a:cs typeface="Calibri"/>
              <a:sym typeface="Calibri"/>
            </a:endParaRPr>
          </a:p>
        </p:txBody>
      </p:sp>
      <p:sp>
        <p:nvSpPr>
          <p:cNvPr id="501" name="Shape 501"/>
          <p:cNvSpPr txBox="1">
            <a:spLocks noGrp="1"/>
          </p:cNvSpPr>
          <p:nvPr>
            <p:ph type="hdr" idx="3"/>
          </p:nvPr>
        </p:nvSpPr>
        <p:spPr>
          <a:xfrm>
            <a:off x="1" y="0"/>
            <a:ext cx="3066733" cy="468154"/>
          </a:xfrm>
          <a:prstGeom prst="rect">
            <a:avLst/>
          </a:prstGeom>
          <a:noFill/>
          <a:ln>
            <a:noFill/>
          </a:ln>
        </p:spPr>
        <p:txBody>
          <a:bodyPr spcFirstLastPara="1" wrap="square" lIns="93925" tIns="46950" rIns="93925" bIns="4695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02" name="Shape 502"/>
          <p:cNvSpPr txBox="1">
            <a:spLocks noGrp="1"/>
          </p:cNvSpPr>
          <p:nvPr>
            <p:ph type="dt" idx="10"/>
          </p:nvPr>
        </p:nvSpPr>
        <p:spPr>
          <a:xfrm>
            <a:off x="4008706" y="0"/>
            <a:ext cx="3066733" cy="468154"/>
          </a:xfrm>
          <a:prstGeom prst="rect">
            <a:avLst/>
          </a:prstGeom>
          <a:noFill/>
          <a:ln>
            <a:noFill/>
          </a:ln>
        </p:spPr>
        <p:txBody>
          <a:bodyPr spcFirstLastPara="1" wrap="square" lIns="93925" tIns="46950" rIns="93925" bIns="46950" anchor="t" anchorCtr="0">
            <a:noAutofit/>
          </a:bodyPr>
          <a:lstStyle/>
          <a:p>
            <a:pPr marL="0" marR="0" lvl="0" indent="0" algn="r"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2/6/18</a:t>
            </a:r>
            <a:endParaRPr sz="1200" b="0" i="0" u="none" strike="noStrike" cap="none">
              <a:solidFill>
                <a:schemeClr val="dk1"/>
              </a:solidFill>
              <a:latin typeface="Calibri"/>
              <a:ea typeface="Calibri"/>
              <a:cs typeface="Calibri"/>
              <a:sym typeface="Calibri"/>
            </a:endParaRPr>
          </a:p>
        </p:txBody>
      </p:sp>
      <p:sp>
        <p:nvSpPr>
          <p:cNvPr id="503" name="Shape 503"/>
          <p:cNvSpPr txBox="1">
            <a:spLocks noGrp="1"/>
          </p:cNvSpPr>
          <p:nvPr>
            <p:ph type="ftr" idx="11"/>
          </p:nvPr>
        </p:nvSpPr>
        <p:spPr>
          <a:xfrm>
            <a:off x="1" y="8893297"/>
            <a:ext cx="3066733" cy="468154"/>
          </a:xfrm>
          <a:prstGeom prst="rect">
            <a:avLst/>
          </a:prstGeom>
          <a:noFill/>
          <a:ln>
            <a:noFill/>
          </a:ln>
        </p:spPr>
        <p:txBody>
          <a:bodyPr spcFirstLastPara="1" wrap="square" lIns="93925" tIns="46950" rIns="93925" bIns="46950" anchor="b"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04" name="Shape 504"/>
          <p:cNvSpPr txBox="1">
            <a:spLocks noGrp="1"/>
          </p:cNvSpPr>
          <p:nvPr>
            <p:ph type="sldNum" idx="12"/>
          </p:nvPr>
        </p:nvSpPr>
        <p:spPr>
          <a:xfrm>
            <a:off x="4008706" y="8893297"/>
            <a:ext cx="3066733" cy="4681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32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CDE  formed an Early Dispute Resolution Advisory </a:t>
            </a:r>
            <a:r>
              <a:rPr lang="en-US" dirty="0" smtClean="0"/>
              <a:t>Board (Now Alternative Dispute</a:t>
            </a:r>
            <a:r>
              <a:rPr lang="en-US" baseline="0" dirty="0" smtClean="0"/>
              <a:t> Resolution)</a:t>
            </a:r>
            <a:r>
              <a:rPr lang="en-US" dirty="0" smtClean="0"/>
              <a:t> </a:t>
            </a:r>
            <a:r>
              <a:rPr lang="en-US" dirty="0"/>
              <a:t>3 years ago and they looked across the US at best practices that were helping improve outcomes for student with disabilities and the use of Facilitative Skills in meetings and sometimes a neutral 3</a:t>
            </a:r>
            <a:r>
              <a:rPr lang="en-US" baseline="30000" dirty="0"/>
              <a:t>rd</a:t>
            </a:r>
            <a:r>
              <a:rPr lang="en-US" dirty="0"/>
              <a:t> party facilitator is making a big difference in the IEP process in other states.   </a:t>
            </a:r>
            <a:endParaRPr dirty="0"/>
          </a:p>
          <a:p>
            <a:pPr marL="0" indent="0"/>
            <a:endParaRPr dirty="0"/>
          </a:p>
          <a:p>
            <a:pPr marL="0" indent="0"/>
            <a:endParaRPr dirty="0"/>
          </a:p>
        </p:txBody>
      </p:sp>
      <p:sp>
        <p:nvSpPr>
          <p:cNvPr id="225" name="Google Shape;225;p6: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226" name="Google Shape;226;p6: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227" name="Google Shape;227;p6: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228" name="Google Shape;228;p6: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10</a:t>
            </a:fld>
            <a:endParaRPr sz="1200">
              <a:latin typeface="Calibri"/>
              <a:ea typeface="Calibri"/>
              <a:cs typeface="Calibri"/>
              <a:sym typeface="Calibri"/>
            </a:endParaRPr>
          </a:p>
        </p:txBody>
      </p:sp>
    </p:spTree>
    <p:extLst>
      <p:ext uri="{BB962C8B-B14F-4D97-AF65-F5344CB8AC3E}">
        <p14:creationId xmlns:p14="http://schemas.microsoft.com/office/powerpoint/2010/main" val="53117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7:notes"/>
          <p:cNvSpPr txBox="1">
            <a:spLocks noGrp="1"/>
          </p:cNvSpPr>
          <p:nvPr>
            <p:ph type="body" idx="1"/>
          </p:nvPr>
        </p:nvSpPr>
        <p:spPr>
          <a:xfrm>
            <a:off x="1233919" y="2516771"/>
            <a:ext cx="9871349" cy="2384309"/>
          </a:xfrm>
          <a:prstGeom prst="rect">
            <a:avLst/>
          </a:prstGeom>
          <a:noFill/>
          <a:ln>
            <a:noFill/>
          </a:ln>
        </p:spPr>
        <p:txBody>
          <a:bodyPr spcFirstLastPara="1" wrap="square" lIns="93305" tIns="46640" rIns="93305" bIns="46640" anchor="t" anchorCtr="0">
            <a:noAutofit/>
          </a:bodyPr>
          <a:lstStyle/>
          <a:p>
            <a:pPr marL="0" indent="0"/>
            <a:endParaRPr dirty="0"/>
          </a:p>
          <a:p>
            <a:pPr marL="0" indent="0"/>
            <a:r>
              <a:rPr lang="en-US" dirty="0"/>
              <a:t>Our Goals:  Resolve Conflicts, Facilitate Solutions, Productive Meetings, IMPROVED OUTCOMES for students!</a:t>
            </a:r>
            <a:endParaRPr dirty="0"/>
          </a:p>
          <a:p>
            <a:pPr marL="0" indent="0"/>
            <a:endParaRPr dirty="0"/>
          </a:p>
          <a:p>
            <a:pPr marL="0" indent="0"/>
            <a:endParaRPr dirty="0"/>
          </a:p>
        </p:txBody>
      </p:sp>
      <p:sp>
        <p:nvSpPr>
          <p:cNvPr id="236" name="Google Shape;236;p7:notes"/>
          <p:cNvSpPr txBox="1">
            <a:spLocks noGrp="1"/>
          </p:cNvSpPr>
          <p:nvPr>
            <p:ph type="hdr" idx="3"/>
          </p:nvPr>
        </p:nvSpPr>
        <p:spPr>
          <a:xfrm>
            <a:off x="1" y="0"/>
            <a:ext cx="5346982" cy="264923"/>
          </a:xfrm>
          <a:prstGeom prst="rect">
            <a:avLst/>
          </a:prstGeom>
          <a:noFill/>
          <a:ln>
            <a:noFill/>
          </a:ln>
        </p:spPr>
        <p:txBody>
          <a:bodyPr spcFirstLastPara="1" wrap="square" lIns="93305" tIns="46640" rIns="93305" bIns="46640" anchor="t" anchorCtr="0">
            <a:noAutofit/>
          </a:bodyPr>
          <a:lstStyle/>
          <a:p>
            <a:endParaRPr>
              <a:solidFill>
                <a:srgbClr val="000000"/>
              </a:solidFill>
            </a:endParaRPr>
          </a:p>
        </p:txBody>
      </p:sp>
      <p:sp>
        <p:nvSpPr>
          <p:cNvPr id="237" name="Google Shape;237;p7:notes"/>
          <p:cNvSpPr txBox="1">
            <a:spLocks noGrp="1"/>
          </p:cNvSpPr>
          <p:nvPr>
            <p:ph type="dt" idx="10"/>
          </p:nvPr>
        </p:nvSpPr>
        <p:spPr>
          <a:xfrm>
            <a:off x="6989354" y="0"/>
            <a:ext cx="5346982" cy="264923"/>
          </a:xfrm>
          <a:prstGeom prst="rect">
            <a:avLst/>
          </a:prstGeom>
          <a:noFill/>
          <a:ln>
            <a:noFill/>
          </a:ln>
        </p:spPr>
        <p:txBody>
          <a:bodyPr spcFirstLastPara="1" wrap="square" lIns="93305" tIns="46640" rIns="93305" bIns="46640" anchor="t" anchorCtr="0">
            <a:noAutofit/>
          </a:bodyPr>
          <a:lstStyle/>
          <a:p>
            <a:r>
              <a:rPr lang="en-US">
                <a:solidFill>
                  <a:srgbClr val="000000"/>
                </a:solidFill>
              </a:rPr>
              <a:t>7/20/2018</a:t>
            </a:r>
            <a:endParaRPr>
              <a:solidFill>
                <a:srgbClr val="000000"/>
              </a:solidFill>
            </a:endParaRPr>
          </a:p>
        </p:txBody>
      </p:sp>
      <p:sp>
        <p:nvSpPr>
          <p:cNvPr id="238" name="Google Shape;238;p7:notes"/>
          <p:cNvSpPr txBox="1">
            <a:spLocks noGrp="1"/>
          </p:cNvSpPr>
          <p:nvPr>
            <p:ph type="ftr" idx="11"/>
          </p:nvPr>
        </p:nvSpPr>
        <p:spPr>
          <a:xfrm>
            <a:off x="1" y="5032622"/>
            <a:ext cx="5346982" cy="264923"/>
          </a:xfrm>
          <a:prstGeom prst="rect">
            <a:avLst/>
          </a:prstGeom>
          <a:noFill/>
          <a:ln>
            <a:noFill/>
          </a:ln>
        </p:spPr>
        <p:txBody>
          <a:bodyPr spcFirstLastPara="1" wrap="square" lIns="93305" tIns="46640" rIns="93305" bIns="46640" anchor="b" anchorCtr="0">
            <a:noAutofit/>
          </a:bodyPr>
          <a:lstStyle/>
          <a:p>
            <a:endParaRPr>
              <a:solidFill>
                <a:srgbClr val="000000"/>
              </a:solidFill>
            </a:endParaRPr>
          </a:p>
        </p:txBody>
      </p:sp>
      <p:sp>
        <p:nvSpPr>
          <p:cNvPr id="239" name="Google Shape;239;p7: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pPr algn="r"/>
            <a:fld id="{00000000-1234-1234-1234-123412341234}" type="slidenum">
              <a:rPr lang="en-US" sz="1200">
                <a:latin typeface="Calibri"/>
                <a:ea typeface="Calibri"/>
                <a:cs typeface="Calibri"/>
                <a:sym typeface="Calibri"/>
              </a:rPr>
              <a:pPr algn="r"/>
              <a:t>11</a:t>
            </a:fld>
            <a:endParaRPr sz="1200">
              <a:latin typeface="Calibri"/>
              <a:ea typeface="Calibri"/>
              <a:cs typeface="Calibri"/>
              <a:sym typeface="Calibri"/>
            </a:endParaRPr>
          </a:p>
        </p:txBody>
      </p:sp>
    </p:spTree>
    <p:extLst>
      <p:ext uri="{BB962C8B-B14F-4D97-AF65-F5344CB8AC3E}">
        <p14:creationId xmlns:p14="http://schemas.microsoft.com/office/powerpoint/2010/main" val="165671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Shape 1245"/>
          <p:cNvSpPr>
            <a:spLocks noGrp="1" noRot="1" noChangeAspect="1"/>
          </p:cNvSpPr>
          <p:nvPr>
            <p:ph type="sldImg" idx="2"/>
          </p:nvPr>
        </p:nvSpPr>
        <p:spPr>
          <a:xfrm>
            <a:off x="3074988" y="877888"/>
            <a:ext cx="3159125" cy="23701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Shape 1246"/>
          <p:cNvSpPr txBox="1">
            <a:spLocks noGrp="1"/>
          </p:cNvSpPr>
          <p:nvPr>
            <p:ph type="body" idx="1"/>
          </p:nvPr>
        </p:nvSpPr>
        <p:spPr>
          <a:xfrm>
            <a:off x="930910" y="3379866"/>
            <a:ext cx="7447280" cy="2765346"/>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47" name="Shape 1247"/>
          <p:cNvSpPr txBox="1">
            <a:spLocks noGrp="1"/>
          </p:cNvSpPr>
          <p:nvPr>
            <p:ph type="sldNum" idx="12"/>
          </p:nvPr>
        </p:nvSpPr>
        <p:spPr>
          <a:xfrm>
            <a:off x="5273005" y="6670727"/>
            <a:ext cx="4033943" cy="352374"/>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90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4845050" y="396875"/>
            <a:ext cx="2649538" cy="1987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265718" y="2438720"/>
            <a:ext cx="11868647" cy="2798059"/>
          </a:xfrm>
          <a:prstGeom prst="rect">
            <a:avLst/>
          </a:prstGeom>
          <a:noFill/>
          <a:ln>
            <a:noFill/>
          </a:ln>
        </p:spPr>
        <p:txBody>
          <a:bodyPr spcFirstLastPara="1" wrap="square" lIns="93305" tIns="46640" rIns="93305" bIns="46640" anchor="t" anchorCtr="0">
            <a:noAutofit/>
          </a:bodyPr>
          <a:lstStyle/>
          <a:p>
            <a:pPr marL="0" indent="0"/>
            <a:r>
              <a:rPr lang="en-US" sz="900" dirty="0"/>
              <a:t>Timing-&gt; 20 minutes – this slide builds – build the slide and have them do the following activity, break into 6  groups: 2 for FAPE, 2 for LRE, and 2 for Special Education and Related Service: have each group work for 5 minutes to flip chart what they know about each term. Have each group report out and then touch on any points from notes below and refer them to their handout on Know with Precision.</a:t>
            </a:r>
            <a:endParaRPr sz="900" b="1" dirty="0"/>
          </a:p>
          <a:p>
            <a:pPr marL="0" indent="0">
              <a:lnSpc>
                <a:spcPct val="120000"/>
              </a:lnSpc>
            </a:pPr>
            <a:r>
              <a:rPr lang="en-US" sz="900" dirty="0"/>
              <a:t>A Free Appropriate Education means special education and related services at public expense delivered in the conformity with the IEP in the LRE.  It must be “reasonably calculated to provide educational benefit” and is a “basic floor of opportunity”.  FAPE means SOME EDUCATIONAL Benefit, not a Cadillac education and courts continue to uphold that meaning. This is very important because let me ask you, when you describe what you want for kids what do you say?  The best?  Or SOME EDUCATIONAL benefit?  We all wan the best for kids no matter what our role but that is not what the law defines and this is where tension begins to be created in the IEP process and where we as the IEP team members must be creative ad focus on the needs of each child to ensure that what they get – their diploma is as meaningful and meets their needs as possible.</a:t>
            </a:r>
            <a:endParaRPr dirty="0"/>
          </a:p>
          <a:p>
            <a:pPr marL="454182" indent="0">
              <a:lnSpc>
                <a:spcPct val="120000"/>
              </a:lnSpc>
            </a:pPr>
            <a:endParaRPr sz="900" dirty="0"/>
          </a:p>
          <a:p>
            <a:pPr marL="0" indent="0">
              <a:lnSpc>
                <a:spcPct val="120000"/>
              </a:lnSpc>
            </a:pPr>
            <a:r>
              <a:rPr lang="en-US" sz="900" b="1" dirty="0"/>
              <a:t>Special Education: </a:t>
            </a:r>
            <a:r>
              <a:rPr lang="en-US" sz="900" dirty="0"/>
              <a:t>Specially designed </a:t>
            </a:r>
            <a:r>
              <a:rPr lang="en-US" sz="900" dirty="0">
                <a:solidFill>
                  <a:schemeClr val="accent4"/>
                </a:solidFill>
              </a:rPr>
              <a:t>instruction </a:t>
            </a:r>
            <a:r>
              <a:rPr lang="en-US" sz="900" dirty="0"/>
              <a:t>to address the unique needs of the child that result from the disability, and to ensure access to the </a:t>
            </a:r>
            <a:r>
              <a:rPr lang="en-US" sz="900" b="1" dirty="0"/>
              <a:t>general curriculum</a:t>
            </a:r>
            <a:r>
              <a:rPr lang="en-US" sz="900" dirty="0"/>
              <a:t>. It means individually adapting the content, methodology, or delivery of </a:t>
            </a:r>
            <a:r>
              <a:rPr lang="en-US" sz="900" dirty="0">
                <a:solidFill>
                  <a:schemeClr val="accent4"/>
                </a:solidFill>
              </a:rPr>
              <a:t>instruction </a:t>
            </a:r>
            <a:r>
              <a:rPr lang="en-US" sz="900" dirty="0"/>
              <a:t>to:</a:t>
            </a:r>
            <a:endParaRPr dirty="0"/>
          </a:p>
          <a:p>
            <a:pPr marL="0" lvl="1" indent="0">
              <a:lnSpc>
                <a:spcPct val="120000"/>
              </a:lnSpc>
            </a:pPr>
            <a:r>
              <a:rPr lang="en-US" sz="900" dirty="0"/>
              <a:t>Address the unique needs of the student resulting from the disability; AND</a:t>
            </a:r>
            <a:endParaRPr dirty="0"/>
          </a:p>
          <a:p>
            <a:pPr marL="0" lvl="1" indent="0">
              <a:lnSpc>
                <a:spcPct val="120000"/>
              </a:lnSpc>
            </a:pPr>
            <a:r>
              <a:rPr lang="en-US" sz="900" dirty="0"/>
              <a:t>Ensure access to the general education curriculum so that the student can meet the standards that apply to all children.</a:t>
            </a:r>
            <a:endParaRPr dirty="0"/>
          </a:p>
          <a:p>
            <a:pPr marL="772110" lvl="1" indent="0">
              <a:lnSpc>
                <a:spcPct val="120000"/>
              </a:lnSpc>
            </a:pPr>
            <a:endParaRPr sz="800" dirty="0"/>
          </a:p>
          <a:p>
            <a:pPr marL="0" lvl="1" indent="0">
              <a:lnSpc>
                <a:spcPct val="120000"/>
              </a:lnSpc>
            </a:pPr>
            <a:r>
              <a:rPr lang="en-US" sz="900" dirty="0"/>
              <a:t>Special education is the “language of love” on both sides of the table for kids with disabilities – so they CAN meet the standards for all kids! Everything in a child's IEP to tie to the standards.  Special education should not create an alternative universe for kids with disabilities and tie as close as possible to the experience of typical kids while meeting the students individual needs.</a:t>
            </a:r>
            <a:endParaRPr sz="900" dirty="0"/>
          </a:p>
          <a:p>
            <a:pPr marL="772110" lvl="1" indent="0">
              <a:lnSpc>
                <a:spcPct val="120000"/>
              </a:lnSpc>
            </a:pPr>
            <a:endParaRPr sz="900" dirty="0"/>
          </a:p>
          <a:p>
            <a:pPr marL="0" indent="0">
              <a:buClr>
                <a:schemeClr val="dk1"/>
              </a:buClr>
              <a:buSzPts val="900"/>
            </a:pPr>
            <a:r>
              <a:rPr lang="en-US" sz="900" b="1" dirty="0"/>
              <a:t>Related services </a:t>
            </a:r>
            <a:r>
              <a:rPr lang="en-US" sz="900" dirty="0"/>
              <a:t>means transportation and such developmental, corrective, and other supportive services as are required </a:t>
            </a:r>
            <a:r>
              <a:rPr lang="en-US" sz="900" b="1" dirty="0">
                <a:solidFill>
                  <a:schemeClr val="accent4"/>
                </a:solidFill>
              </a:rPr>
              <a:t>to assist a child to benefit from special education.</a:t>
            </a:r>
            <a:endParaRPr sz="900" dirty="0"/>
          </a:p>
          <a:p>
            <a:pPr marL="0" indent="0"/>
            <a:endParaRPr sz="900" dirty="0"/>
          </a:p>
          <a:p>
            <a:pPr marL="0" indent="0"/>
            <a:r>
              <a:rPr lang="en-US" sz="900" dirty="0"/>
              <a:t>Least Restrictive Environment: This is intended to be a fairly high standard. The word maximum is used 3 time in the law.</a:t>
            </a:r>
            <a:endParaRPr sz="900" dirty="0"/>
          </a:p>
          <a:p>
            <a:pPr marL="227091" indent="-182935">
              <a:buClr>
                <a:schemeClr val="dk1"/>
              </a:buClr>
              <a:buSzPts val="900"/>
              <a:buFont typeface="Calibri"/>
              <a:buAutoNum type="arabicPeriod"/>
            </a:pPr>
            <a:r>
              <a:rPr lang="en-US" sz="900" dirty="0"/>
              <a:t>To the </a:t>
            </a:r>
            <a:r>
              <a:rPr lang="en-US" sz="900" b="1" dirty="0">
                <a:solidFill>
                  <a:schemeClr val="accent3"/>
                </a:solidFill>
              </a:rPr>
              <a:t>maximum</a:t>
            </a:r>
            <a:r>
              <a:rPr lang="en-US" sz="900" b="1" dirty="0">
                <a:solidFill>
                  <a:schemeClr val="accent2"/>
                </a:solidFill>
              </a:rPr>
              <a:t> </a:t>
            </a:r>
            <a:r>
              <a:rPr lang="en-US" sz="900" dirty="0"/>
              <a:t>extent appropriate, children with disabilities are educated with children who are nondisabled.  </a:t>
            </a:r>
            <a:r>
              <a:rPr lang="en-US" sz="900" i="1" dirty="0"/>
              <a:t>34 C.F.R. §300.114.</a:t>
            </a:r>
            <a:endParaRPr dirty="0"/>
          </a:p>
          <a:p>
            <a:pPr marL="227091" indent="-182935">
              <a:buClr>
                <a:schemeClr val="dk1"/>
              </a:buClr>
              <a:buSzPts val="900"/>
              <a:buFont typeface="Calibri"/>
              <a:buAutoNum type="arabicPeriod"/>
            </a:pPr>
            <a:r>
              <a:rPr lang="en-US" sz="900" dirty="0"/>
              <a:t>To the </a:t>
            </a:r>
            <a:r>
              <a:rPr lang="en-US" sz="900" b="1" dirty="0">
                <a:solidFill>
                  <a:srgbClr val="8DC63F"/>
                </a:solidFill>
              </a:rPr>
              <a:t>maximum </a:t>
            </a:r>
            <a:r>
              <a:rPr lang="en-US" sz="900" dirty="0"/>
              <a:t>extent appropriate, children with disabilities are able to participate in extracurricular activities with children who are nondisabled. </a:t>
            </a:r>
            <a:r>
              <a:rPr lang="en-US" sz="900" i="1" dirty="0"/>
              <a:t>34 C.F.R. §300.117.</a:t>
            </a:r>
            <a:endParaRPr sz="900" dirty="0"/>
          </a:p>
          <a:p>
            <a:pPr marL="227091" indent="-182935">
              <a:buClr>
                <a:schemeClr val="dk1"/>
              </a:buClr>
              <a:buSzPts val="900"/>
              <a:buFont typeface="Calibri"/>
              <a:buAutoNum type="arabicPeriod"/>
            </a:pPr>
            <a:r>
              <a:rPr lang="en-US" sz="900" dirty="0"/>
              <a:t>To the </a:t>
            </a:r>
            <a:r>
              <a:rPr lang="en-US" sz="900" b="1" dirty="0">
                <a:solidFill>
                  <a:srgbClr val="8DC63F"/>
                </a:solidFill>
              </a:rPr>
              <a:t>maximum</a:t>
            </a:r>
            <a:r>
              <a:rPr lang="en-US" sz="900" dirty="0">
                <a:solidFill>
                  <a:srgbClr val="8DC63F"/>
                </a:solidFill>
              </a:rPr>
              <a:t> </a:t>
            </a:r>
            <a:r>
              <a:rPr lang="en-US" sz="900" dirty="0"/>
              <a:t>extent appropriate, children with disabilities are provided supplementary aids and services to enable them to be educated with children who are nondisabled.</a:t>
            </a:r>
            <a:endParaRPr dirty="0"/>
          </a:p>
          <a:p>
            <a:pPr marL="0" indent="0"/>
            <a:r>
              <a:rPr lang="en-US" sz="900" dirty="0"/>
              <a:t>Teams must be able to justify placements away from non-disabled peers. As a note of caution, it’s easy to confuse placement in the LRE with the location where the services are delivered.  Location is different and the two terms should not be used interchangeably.</a:t>
            </a:r>
            <a:endParaRPr sz="900" dirty="0"/>
          </a:p>
          <a:p>
            <a:pPr marL="0" indent="0"/>
            <a:r>
              <a:rPr lang="en-US" sz="900" dirty="0"/>
              <a:t>You should feel a magnetic pull, teams must justify why student CANT be educated with peers! </a:t>
            </a:r>
            <a:r>
              <a:rPr lang="en-US" sz="900" b="1" dirty="0"/>
              <a:t>Next-&gt; FAPE in the LRE</a:t>
            </a:r>
            <a:endParaRPr sz="900" b="1" dirty="0"/>
          </a:p>
        </p:txBody>
      </p:sp>
      <p:sp>
        <p:nvSpPr>
          <p:cNvPr id="281" name="Google Shape;281;p11:notes"/>
          <p:cNvSpPr txBox="1">
            <a:spLocks noGrp="1"/>
          </p:cNvSpPr>
          <p:nvPr>
            <p:ph type="sldNum" idx="12"/>
          </p:nvPr>
        </p:nvSpPr>
        <p:spPr>
          <a:xfrm>
            <a:off x="6989354" y="5032622"/>
            <a:ext cx="5346982" cy="264923"/>
          </a:xfrm>
          <a:prstGeom prst="rect">
            <a:avLst/>
          </a:prstGeom>
          <a:noFill/>
          <a:ln>
            <a:noFill/>
          </a:ln>
        </p:spPr>
        <p:txBody>
          <a:bodyPr spcFirstLastPara="1" wrap="square" lIns="93305" tIns="46640" rIns="93305" bIns="46640" anchor="b" anchorCtr="0">
            <a:noAutofit/>
          </a:bodyPr>
          <a:lstStyle/>
          <a:p>
            <a:fld id="{00000000-1234-1234-1234-123412341234}" type="slidenum">
              <a:rPr lang="en-US">
                <a:solidFill>
                  <a:prstClr val="black"/>
                </a:solidFill>
                <a:latin typeface="Calibri"/>
                <a:ea typeface="Calibri"/>
                <a:cs typeface="Calibri"/>
                <a:sym typeface="Calibri"/>
              </a:rPr>
              <a:pPr/>
              <a:t>14</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728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5.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4.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5.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20.xml"/><Relationship Id="rId4" Type="http://schemas.openxmlformats.org/officeDocument/2006/relationships/image" Target="../media/image38.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20.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20.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20.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20.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Master" Target="../slideMasters/slideMaster21.xml"/><Relationship Id="rId4" Type="http://schemas.openxmlformats.org/officeDocument/2006/relationships/image" Target="../media/image38.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1.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Master" Target="../slideMasters/slideMaster2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Master" Target="../slideMasters/slideMaster21.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1.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710234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886348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3858078994"/>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7064260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056503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2971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329011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80999" y="3412607"/>
            <a:ext cx="8341851" cy="1645920"/>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6" name="Google Shape;76;p17"/>
          <p:cNvSpPr txBox="1">
            <a:spLocks noGrp="1"/>
          </p:cNvSpPr>
          <p:nvPr>
            <p:ph type="title"/>
          </p:nvPr>
        </p:nvSpPr>
        <p:spPr>
          <a:xfrm>
            <a:off x="380999" y="1740195"/>
            <a:ext cx="8341851" cy="16459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23926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8538311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35021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4640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439631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06305063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9139759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6009162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srgbClr val="5C6670">
                    <a:tint val="75000"/>
                  </a:srgbClr>
                </a:solidFill>
                <a:ea typeface="+mn-ea"/>
              </a:rPr>
              <a:pPr/>
              <a:t>‹#›</a:t>
            </a:fld>
            <a:endParaRPr lang="en-US">
              <a:solidFill>
                <a:srgbClr val="5C6670">
                  <a:tint val="75000"/>
                </a:srgbClr>
              </a:solidFill>
              <a:ea typeface="+mn-ea"/>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373722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ea typeface="+mn-ea"/>
              </a:rPr>
              <a:pPr/>
              <a:t>‹#›</a:t>
            </a:fld>
            <a:endParaRPr lang="en-US">
              <a:ea typeface="+mn-ea"/>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059711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11050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ea typeface="+mn-ea"/>
              </a:rPr>
              <a:pPr/>
              <a:t>‹#›</a:t>
            </a:fld>
            <a:endParaRPr lang="en-US" dirty="0">
              <a:solidFill>
                <a:srgbClr val="D3CCBC"/>
              </a:solidFill>
              <a:ea typeface="+mn-ea"/>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4942459"/>
      </p:ext>
    </p:extLst>
  </p:cSld>
  <p:clrMapOvr>
    <a:masterClrMapping/>
  </p:clrMapOvr>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33400" y="1676400"/>
            <a:ext cx="80772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6" name="Shape 346"/>
          <p:cNvSpPr txBox="1">
            <a:spLocks noGrp="1"/>
          </p:cNvSpPr>
          <p:nvPr>
            <p:ph type="body" idx="1"/>
          </p:nvPr>
        </p:nvSpPr>
        <p:spPr>
          <a:xfrm>
            <a:off x="533400" y="3733802"/>
            <a:ext cx="8077200" cy="1500188"/>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47" name="Shape 347"/>
          <p:cNvSpPr txBox="1">
            <a:spLocks noGrp="1"/>
          </p:cNvSpPr>
          <p:nvPr>
            <p:ph type="body" idx="2"/>
          </p:nvPr>
        </p:nvSpPr>
        <p:spPr>
          <a:xfrm>
            <a:off x="6053143" y="304800"/>
            <a:ext cx="2505075"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8" name="Shape 348"/>
          <p:cNvSpPr txBox="1">
            <a:spLocks noGrp="1"/>
          </p:cNvSpPr>
          <p:nvPr>
            <p:ph type="body" idx="3"/>
          </p:nvPr>
        </p:nvSpPr>
        <p:spPr>
          <a:xfrm>
            <a:off x="6053143" y="838200"/>
            <a:ext cx="2505075" cy="533400"/>
          </a:xfrm>
          <a:prstGeom prst="rect">
            <a:avLst/>
          </a:prstGeom>
          <a:noFill/>
          <a:ln>
            <a:noFill/>
          </a:ln>
        </p:spPr>
        <p:txBody>
          <a:bodyPr spcFirstLastPara="1" wrap="square" lIns="91425" tIns="91425" rIns="91425" bIns="91425"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9" name="Shape 349"/>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6210422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52" name="Shape 3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353" name="Shape 353"/>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355189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33400" y="2233613"/>
            <a:ext cx="8077200" cy="20574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6" name="Shape 356"/>
          <p:cNvSpPr txBox="1">
            <a:spLocks noGrp="1"/>
          </p:cNvSpPr>
          <p:nvPr>
            <p:ph type="body" idx="1"/>
          </p:nvPr>
        </p:nvSpPr>
        <p:spPr>
          <a:xfrm>
            <a:off x="533400" y="4291015"/>
            <a:ext cx="8077200" cy="1500188"/>
          </a:xfrm>
          <a:prstGeom prst="rect">
            <a:avLst/>
          </a:prstGeom>
          <a:noFill/>
          <a:ln>
            <a:noFill/>
          </a:ln>
        </p:spPr>
        <p:txBody>
          <a:bodyPr spcFirstLastPara="1" wrap="square" lIns="91425" tIns="91425" rIns="91425" bIns="91425"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357" name="Shape 357"/>
          <p:cNvSpPr txBox="1">
            <a:spLocks noGrp="1"/>
          </p:cNvSpPr>
          <p:nvPr>
            <p:ph type="body" idx="2"/>
          </p:nvPr>
        </p:nvSpPr>
        <p:spPr>
          <a:xfrm>
            <a:off x="6858001" y="304800"/>
            <a:ext cx="1655064"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381000" y="6395525"/>
            <a:ext cx="2133600" cy="365125"/>
          </a:xfrm>
          <a:prstGeom prst="rect">
            <a:avLst/>
          </a:prstGeom>
          <a:noFill/>
          <a:ln>
            <a:noFill/>
          </a:ln>
        </p:spPr>
        <p:txBody>
          <a:bodyPr spcFirstLastPara="1" wrap="square" lIns="121900" tIns="60950" rIns="121900" bIns="60950" anchor="ctr" anchorCtr="0">
            <a:noAutofit/>
          </a:bodyPr>
          <a:lstStyle>
            <a:lvl1pPr marL="0" marR="0" lvl="0" indent="0" algn="l" rtl="0">
              <a:spcBef>
                <a:spcPts val="0"/>
              </a:spcBef>
              <a:buNone/>
              <a:defRPr sz="1600">
                <a:solidFill>
                  <a:srgbClr val="9A9EA3"/>
                </a:solidFill>
                <a:latin typeface="Calibri"/>
                <a:ea typeface="Calibri"/>
                <a:cs typeface="Calibri"/>
                <a:sym typeface="Calibri"/>
              </a:defRPr>
            </a:lvl1pPr>
            <a:lvl2pPr marL="0" marR="0" lvl="1" indent="0" algn="l" rtl="0">
              <a:spcBef>
                <a:spcPts val="0"/>
              </a:spcBef>
              <a:buNone/>
              <a:defRPr sz="1600">
                <a:solidFill>
                  <a:srgbClr val="9A9EA3"/>
                </a:solidFill>
                <a:latin typeface="Calibri"/>
                <a:ea typeface="Calibri"/>
                <a:cs typeface="Calibri"/>
                <a:sym typeface="Calibri"/>
              </a:defRPr>
            </a:lvl2pPr>
            <a:lvl3pPr marL="0" marR="0" lvl="2" indent="0" algn="l" rtl="0">
              <a:spcBef>
                <a:spcPts val="0"/>
              </a:spcBef>
              <a:buNone/>
              <a:defRPr sz="1600">
                <a:solidFill>
                  <a:srgbClr val="9A9EA3"/>
                </a:solidFill>
                <a:latin typeface="Calibri"/>
                <a:ea typeface="Calibri"/>
                <a:cs typeface="Calibri"/>
                <a:sym typeface="Calibri"/>
              </a:defRPr>
            </a:lvl3pPr>
            <a:lvl4pPr marL="0" marR="0" lvl="3" indent="0" algn="l" rtl="0">
              <a:spcBef>
                <a:spcPts val="0"/>
              </a:spcBef>
              <a:buNone/>
              <a:defRPr sz="1600">
                <a:solidFill>
                  <a:srgbClr val="9A9EA3"/>
                </a:solidFill>
                <a:latin typeface="Calibri"/>
                <a:ea typeface="Calibri"/>
                <a:cs typeface="Calibri"/>
                <a:sym typeface="Calibri"/>
              </a:defRPr>
            </a:lvl4pPr>
            <a:lvl5pPr marL="0" marR="0" lvl="4" indent="0" algn="l" rtl="0">
              <a:spcBef>
                <a:spcPts val="0"/>
              </a:spcBef>
              <a:buNone/>
              <a:defRPr sz="1600">
                <a:solidFill>
                  <a:srgbClr val="9A9EA3"/>
                </a:solidFill>
                <a:latin typeface="Calibri"/>
                <a:ea typeface="Calibri"/>
                <a:cs typeface="Calibri"/>
                <a:sym typeface="Calibri"/>
              </a:defRPr>
            </a:lvl5pPr>
            <a:lvl6pPr marL="0" marR="0" lvl="5" indent="0" algn="l" rtl="0">
              <a:spcBef>
                <a:spcPts val="0"/>
              </a:spcBef>
              <a:buNone/>
              <a:defRPr sz="1600">
                <a:solidFill>
                  <a:srgbClr val="9A9EA3"/>
                </a:solidFill>
                <a:latin typeface="Calibri"/>
                <a:ea typeface="Calibri"/>
                <a:cs typeface="Calibri"/>
                <a:sym typeface="Calibri"/>
              </a:defRPr>
            </a:lvl6pPr>
            <a:lvl7pPr marL="0" marR="0" lvl="6" indent="0" algn="l" rtl="0">
              <a:spcBef>
                <a:spcPts val="0"/>
              </a:spcBef>
              <a:buNone/>
              <a:defRPr sz="1600">
                <a:solidFill>
                  <a:srgbClr val="9A9EA3"/>
                </a:solidFill>
                <a:latin typeface="Calibri"/>
                <a:ea typeface="Calibri"/>
                <a:cs typeface="Calibri"/>
                <a:sym typeface="Calibri"/>
              </a:defRPr>
            </a:lvl7pPr>
            <a:lvl8pPr marL="0" marR="0" lvl="7" indent="0" algn="l" rtl="0">
              <a:spcBef>
                <a:spcPts val="0"/>
              </a:spcBef>
              <a:buNone/>
              <a:defRPr sz="1600">
                <a:solidFill>
                  <a:srgbClr val="9A9EA3"/>
                </a:solidFill>
                <a:latin typeface="Calibri"/>
                <a:ea typeface="Calibri"/>
                <a:cs typeface="Calibri"/>
                <a:sym typeface="Calibri"/>
              </a:defRPr>
            </a:lvl8pPr>
            <a:lvl9pPr marL="0" marR="0" lvl="8" indent="0" algn="l" rtl="0">
              <a:spcBef>
                <a:spcPts val="0"/>
              </a:spcBef>
              <a:buNone/>
              <a:defRPr sz="16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97547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231350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4" name="Shape 364"/>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5" name="Shape 365"/>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366" name="Shape 366" descr="co_cde__dept_rgb.eps"/>
          <p:cNvPicPr preferRelativeResize="0"/>
          <p:nvPr/>
        </p:nvPicPr>
        <p:blipFill rotWithShape="1">
          <a:blip r:embed="rId3">
            <a:alphaModFix/>
          </a:blip>
          <a:srcRect l="3230" t="4383" r="28033" b="44573"/>
          <a:stretch/>
        </p:blipFill>
        <p:spPr>
          <a:xfrm>
            <a:off x="1657019" y="1007895"/>
            <a:ext cx="5825528" cy="1261751"/>
          </a:xfrm>
          <a:prstGeom prst="rect">
            <a:avLst/>
          </a:prstGeom>
          <a:noFill/>
          <a:ln>
            <a:noFill/>
          </a:ln>
        </p:spPr>
      </p:pic>
    </p:spTree>
    <p:extLst>
      <p:ext uri="{BB962C8B-B14F-4D97-AF65-F5344CB8AC3E}">
        <p14:creationId xmlns:p14="http://schemas.microsoft.com/office/powerpoint/2010/main" val="2591976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380999" y="3412607"/>
            <a:ext cx="8341851" cy="1645920"/>
          </a:xfrm>
          <a:prstGeom prst="rect">
            <a:avLst/>
          </a:prstGeom>
          <a:noFill/>
          <a:ln>
            <a:noFill/>
          </a:ln>
        </p:spPr>
        <p:txBody>
          <a:bodyPr spcFirstLastPara="1" wrap="square" lIns="91425" tIns="91425" rIns="91425" bIns="91425"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9" name="Shape 369"/>
          <p:cNvSpPr txBox="1">
            <a:spLocks noGrp="1"/>
          </p:cNvSpPr>
          <p:nvPr>
            <p:ph type="title"/>
          </p:nvPr>
        </p:nvSpPr>
        <p:spPr>
          <a:xfrm>
            <a:off x="380999" y="1740195"/>
            <a:ext cx="8341851" cy="16459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6" name="Picture 5"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02826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73" name="Shape 373"/>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74" name="Shape 374"/>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4"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2830623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9924396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14521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 name="Picture 2" descr="PeakLogo_transparent_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2892518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383" name="Shape 38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384" name="Shape 38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5" name="Shape 38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387" name="Shape 387"/>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9" name="Picture 8"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200914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388"/>
        <p:cNvGrpSpPr/>
        <p:nvPr/>
      </p:nvGrpSpPr>
      <p:grpSpPr>
        <a:xfrm>
          <a:off x="0" y="0"/>
          <a:ext cx="0" cy="0"/>
          <a:chOff x="0" y="0"/>
          <a:chExt cx="0" cy="0"/>
        </a:xfrm>
      </p:grpSpPr>
      <p:sp>
        <p:nvSpPr>
          <p:cNvPr id="389" name="Shape 38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390" name="Shape 39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1" name="Shape 39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392" name="Shape 39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8" name="Picture 7"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8862721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396" name="Shape 396"/>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397" name="Shape 397"/>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398" name="Shape 398"/>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0" name="Shape 400"/>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EDEBE4"/>
                </a:solidFill>
                <a:latin typeface="Calibri"/>
                <a:ea typeface="Calibri"/>
                <a:cs typeface="Calibri"/>
                <a:sym typeface="Calibri"/>
              </a:defRPr>
            </a:lvl1pPr>
            <a:lvl2pPr marL="0" marR="0" lvl="1" indent="0" algn="l" rtl="0">
              <a:spcBef>
                <a:spcPts val="0"/>
              </a:spcBef>
              <a:buNone/>
              <a:defRPr sz="1200">
                <a:solidFill>
                  <a:srgbClr val="EDEBE4"/>
                </a:solidFill>
                <a:latin typeface="Calibri"/>
                <a:ea typeface="Calibri"/>
                <a:cs typeface="Calibri"/>
                <a:sym typeface="Calibri"/>
              </a:defRPr>
            </a:lvl2pPr>
            <a:lvl3pPr marL="0" marR="0" lvl="2" indent="0" algn="l" rtl="0">
              <a:spcBef>
                <a:spcPts val="0"/>
              </a:spcBef>
              <a:buNone/>
              <a:defRPr sz="1200">
                <a:solidFill>
                  <a:srgbClr val="EDEBE4"/>
                </a:solidFill>
                <a:latin typeface="Calibri"/>
                <a:ea typeface="Calibri"/>
                <a:cs typeface="Calibri"/>
                <a:sym typeface="Calibri"/>
              </a:defRPr>
            </a:lvl3pPr>
            <a:lvl4pPr marL="0" marR="0" lvl="3" indent="0" algn="l" rtl="0">
              <a:spcBef>
                <a:spcPts val="0"/>
              </a:spcBef>
              <a:buNone/>
              <a:defRPr sz="1200">
                <a:solidFill>
                  <a:srgbClr val="EDEBE4"/>
                </a:solidFill>
                <a:latin typeface="Calibri"/>
                <a:ea typeface="Calibri"/>
                <a:cs typeface="Calibri"/>
                <a:sym typeface="Calibri"/>
              </a:defRPr>
            </a:lvl4pPr>
            <a:lvl5pPr marL="0" marR="0" lvl="4" indent="0" algn="l" rtl="0">
              <a:spcBef>
                <a:spcPts val="0"/>
              </a:spcBef>
              <a:buNone/>
              <a:defRPr sz="1200">
                <a:solidFill>
                  <a:srgbClr val="EDEBE4"/>
                </a:solidFill>
                <a:latin typeface="Calibri"/>
                <a:ea typeface="Calibri"/>
                <a:cs typeface="Calibri"/>
                <a:sym typeface="Calibri"/>
              </a:defRPr>
            </a:lvl5pPr>
            <a:lvl6pPr marL="0" marR="0" lvl="5" indent="0" algn="l" rtl="0">
              <a:spcBef>
                <a:spcPts val="0"/>
              </a:spcBef>
              <a:buNone/>
              <a:defRPr sz="1200">
                <a:solidFill>
                  <a:srgbClr val="EDEBE4"/>
                </a:solidFill>
                <a:latin typeface="Calibri"/>
                <a:ea typeface="Calibri"/>
                <a:cs typeface="Calibri"/>
                <a:sym typeface="Calibri"/>
              </a:defRPr>
            </a:lvl6pPr>
            <a:lvl7pPr marL="0" marR="0" lvl="6" indent="0" algn="l" rtl="0">
              <a:spcBef>
                <a:spcPts val="0"/>
              </a:spcBef>
              <a:buNone/>
              <a:defRPr sz="1200">
                <a:solidFill>
                  <a:srgbClr val="EDEBE4"/>
                </a:solidFill>
                <a:latin typeface="Calibri"/>
                <a:ea typeface="Calibri"/>
                <a:cs typeface="Calibri"/>
                <a:sym typeface="Calibri"/>
              </a:defRPr>
            </a:lvl7pPr>
            <a:lvl8pPr marL="0" marR="0" lvl="7" indent="0" algn="l" rtl="0">
              <a:spcBef>
                <a:spcPts val="0"/>
              </a:spcBef>
              <a:buNone/>
              <a:defRPr sz="1200">
                <a:solidFill>
                  <a:srgbClr val="EDEBE4"/>
                </a:solidFill>
                <a:latin typeface="Calibri"/>
                <a:ea typeface="Calibri"/>
                <a:cs typeface="Calibri"/>
                <a:sym typeface="Calibri"/>
              </a:defRPr>
            </a:lvl8pPr>
            <a:lvl9pPr marL="0" marR="0" lvl="8" indent="0" algn="l" rtl="0">
              <a:spcBef>
                <a:spcPts val="0"/>
              </a:spcBef>
              <a:buNone/>
              <a:defRPr sz="1200">
                <a:solidFill>
                  <a:srgbClr val="EDEBE4"/>
                </a:solidFill>
                <a:latin typeface="Calibri"/>
                <a:ea typeface="Calibri"/>
                <a:cs typeface="Calibri"/>
                <a:sym typeface="Calibri"/>
              </a:defRPr>
            </a:lvl9pPr>
          </a:lstStyle>
          <a:p>
            <a:fld id="{00000000-1234-1234-1234-123412341234}" type="slidenum">
              <a:rPr lang="en-US"/>
              <a:pPr/>
              <a:t>‹#›</a:t>
            </a:fld>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9" name="Picture 8"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6614855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03" name="Shape 403"/>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5" name="Shape 405"/>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7" name="Picture 6"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50318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539776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406"/>
        <p:cNvGrpSpPr/>
        <p:nvPr/>
      </p:nvGrpSpPr>
      <p:grpSpPr>
        <a:xfrm>
          <a:off x="0" y="0"/>
          <a:ext cx="0" cy="0"/>
          <a:chOff x="0" y="0"/>
          <a:chExt cx="0" cy="0"/>
        </a:xfrm>
      </p:grpSpPr>
      <p:sp>
        <p:nvSpPr>
          <p:cNvPr id="407" name="Shape 407"/>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408" name="Shape 408"/>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409" name="Shape 409"/>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1" name="Shape 41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pic>
        <p:nvPicPr>
          <p:cNvPr id="8" name="Picture 7" descr="PeakLogo_transparent_smal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21630322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p:bg>
      <p:bgPr>
        <a:blipFill>
          <a:blip r:embed="rId2">
            <a:alphaModFix/>
          </a:blip>
          <a:stretch>
            <a:fillRect/>
          </a:stretch>
        </a:blipFill>
        <a:effectLst/>
      </p:bgPr>
    </p:bg>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14" name="Shape 414"/>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15" name="Shape 415"/>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16" name="Shape 416"/>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417" name="Shape 417"/>
          <p:cNvSpPr txBox="1">
            <a:spLocks noGrp="1"/>
          </p:cNvSpPr>
          <p:nvPr>
            <p:ph type="title"/>
          </p:nvPr>
        </p:nvSpPr>
        <p:spPr>
          <a:xfrm>
            <a:off x="0" y="414867"/>
            <a:ext cx="5029200" cy="457200"/>
          </a:xfrm>
          <a:prstGeom prst="rect">
            <a:avLst/>
          </a:prstGeom>
          <a:solidFill>
            <a:srgbClr val="ABB2B8"/>
          </a:solidFill>
          <a:ln>
            <a:noFill/>
          </a:ln>
        </p:spPr>
        <p:txBody>
          <a:bodyPr spcFirstLastPara="1" wrap="square" lIns="91425" tIns="91425" rIns="91425" bIns="91425" anchor="ctr" anchorCtr="0"/>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989175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Media, 1">
  <p:cSld name="Title and Media, 1">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8"/>
            <a:ext cx="63246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0" name="Shape 420"/>
          <p:cNvSpPr>
            <a:spLocks noGrp="1"/>
          </p:cNvSpPr>
          <p:nvPr>
            <p:ph type="media" idx="2"/>
          </p:nvPr>
        </p:nvSpPr>
        <p:spPr>
          <a:xfrm>
            <a:off x="457200" y="1600202"/>
            <a:ext cx="8229600" cy="4525963"/>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lstStyle>
            <a:lvl1pPr marR="0" lvl="0" algn="l" rtl="0">
              <a:spcBef>
                <a:spcPts val="560"/>
              </a:spcBef>
              <a:spcAft>
                <a:spcPts val="0"/>
              </a:spcAft>
              <a:buClr>
                <a:schemeClr val="accent1"/>
              </a:buClr>
              <a:buSzPts val="3080"/>
              <a:buFont typeface="Noto Sans Symbols"/>
              <a:buNone/>
              <a:defRPr sz="2800" b="0" i="0" u="none" strike="noStrike" cap="none">
                <a:solidFill>
                  <a:srgbClr val="5C6670"/>
                </a:solidFill>
                <a:latin typeface="Calibri"/>
                <a:ea typeface="Calibri"/>
                <a:cs typeface="Calibri"/>
                <a:sym typeface="Calibri"/>
              </a:defRPr>
            </a:lvl1pPr>
            <a:lvl2pPr marR="0" lvl="1"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R="0" lvl="2"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R="0" lvl="3"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R="0" lvl="4"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R="0" lvl="5"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R="0" lvl="6"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R="0" lvl="7"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R="0" lvl="8"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1" name="Shape 421"/>
          <p:cNvSpPr txBox="1">
            <a:spLocks noGrp="1"/>
          </p:cNvSpPr>
          <p:nvPr>
            <p:ph type="body" idx="1"/>
          </p:nvPr>
        </p:nvSpPr>
        <p:spPr>
          <a:xfrm>
            <a:off x="6858001" y="304800"/>
            <a:ext cx="1655064" cy="533400"/>
          </a:xfrm>
          <a:prstGeom prst="rect">
            <a:avLst/>
          </a:prstGeom>
          <a:noFill/>
          <a:ln>
            <a:noFill/>
          </a:ln>
        </p:spPr>
        <p:txBody>
          <a:bodyPr spcFirstLastPara="1" wrap="square" lIns="91425" tIns="91425" rIns="91425" bIns="91425" anchor="b" anchorCtr="0"/>
          <a:lstStyle>
            <a:lvl1pPr marL="457200" marR="0" lvl="0" indent="-228600" algn="ctr" rtl="0">
              <a:spcBef>
                <a:spcPts val="480"/>
              </a:spcBef>
              <a:spcAft>
                <a:spcPts val="0"/>
              </a:spcAft>
              <a:buClr>
                <a:schemeClr val="accent1"/>
              </a:buClr>
              <a:buSzPts val="2640"/>
              <a:buFont typeface="Noto Sans Symbols"/>
              <a:buNone/>
              <a:defRPr sz="24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2" name="Shape 422"/>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8795188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533400" y="1676400"/>
            <a:ext cx="8077200" cy="20574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5" name="Shape 425"/>
          <p:cNvSpPr txBox="1">
            <a:spLocks noGrp="1"/>
          </p:cNvSpPr>
          <p:nvPr>
            <p:ph type="body" idx="1"/>
          </p:nvPr>
        </p:nvSpPr>
        <p:spPr>
          <a:xfrm>
            <a:off x="533400" y="3733801"/>
            <a:ext cx="8077200" cy="1500188"/>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426" name="Shape 426"/>
          <p:cNvSpPr txBox="1">
            <a:spLocks noGrp="1"/>
          </p:cNvSpPr>
          <p:nvPr>
            <p:ph type="body" idx="2"/>
          </p:nvPr>
        </p:nvSpPr>
        <p:spPr>
          <a:xfrm>
            <a:off x="6053141" y="304800"/>
            <a:ext cx="2505075" cy="533400"/>
          </a:xfrm>
          <a:prstGeom prst="rect">
            <a:avLst/>
          </a:prstGeom>
          <a:noFill/>
          <a:ln>
            <a:noFill/>
          </a:ln>
        </p:spPr>
        <p:txBody>
          <a:bodyPr spcFirstLastPara="1" wrap="square" lIns="91425" tIns="91425" rIns="91425" bIns="91425"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27" name="Shape 427"/>
          <p:cNvSpPr txBox="1">
            <a:spLocks noGrp="1"/>
          </p:cNvSpPr>
          <p:nvPr>
            <p:ph type="body" idx="3"/>
          </p:nvPr>
        </p:nvSpPr>
        <p:spPr>
          <a:xfrm>
            <a:off x="6053141" y="838200"/>
            <a:ext cx="2505075" cy="533400"/>
          </a:xfrm>
          <a:prstGeom prst="rect">
            <a:avLst/>
          </a:prstGeom>
          <a:noFill/>
          <a:ln>
            <a:noFill/>
          </a:ln>
        </p:spPr>
        <p:txBody>
          <a:bodyPr spcFirstLastPara="1" wrap="square" lIns="91425" tIns="91425" rIns="91425" bIns="91425"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13405295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428"/>
        <p:cNvGrpSpPr/>
        <p:nvPr/>
      </p:nvGrpSpPr>
      <p:grpSpPr>
        <a:xfrm>
          <a:off x="0" y="0"/>
          <a:ext cx="0" cy="0"/>
          <a:chOff x="0" y="0"/>
          <a:chExt cx="0" cy="0"/>
        </a:xfrm>
      </p:grpSpPr>
      <p:sp>
        <p:nvSpPr>
          <p:cNvPr id="429" name="Shape 429"/>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430" name="Shape 430"/>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FFFFFF"/>
              </a:solidFill>
            </a:endParaRPr>
          </a:p>
        </p:txBody>
      </p:sp>
      <p:sp>
        <p:nvSpPr>
          <p:cNvPr id="431" name="Shape 431"/>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FFFFFF"/>
              </a:solidFill>
            </a:endParaRPr>
          </a:p>
        </p:txBody>
      </p:sp>
      <p:sp>
        <p:nvSpPr>
          <p:cNvPr id="432" name="Shape 432"/>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FFFFFF"/>
                </a:solidFill>
                <a:latin typeface="Calibri"/>
                <a:ea typeface="Calibri"/>
                <a:cs typeface="Calibri"/>
                <a:sym typeface="Calibri"/>
              </a:defRPr>
            </a:lvl1pPr>
            <a:lvl2pPr marL="0" marR="0" lvl="1" indent="0" algn="r" rtl="0">
              <a:spcBef>
                <a:spcPts val="0"/>
              </a:spcBef>
              <a:buNone/>
              <a:defRPr sz="1200">
                <a:solidFill>
                  <a:srgbClr val="FFFFFF"/>
                </a:solidFill>
                <a:latin typeface="Calibri"/>
                <a:ea typeface="Calibri"/>
                <a:cs typeface="Calibri"/>
                <a:sym typeface="Calibri"/>
              </a:defRPr>
            </a:lvl2pPr>
            <a:lvl3pPr marL="0" marR="0" lvl="2" indent="0" algn="r" rtl="0">
              <a:spcBef>
                <a:spcPts val="0"/>
              </a:spcBef>
              <a:buNone/>
              <a:defRPr sz="1200">
                <a:solidFill>
                  <a:srgbClr val="FFFFFF"/>
                </a:solidFill>
                <a:latin typeface="Calibri"/>
                <a:ea typeface="Calibri"/>
                <a:cs typeface="Calibri"/>
                <a:sym typeface="Calibri"/>
              </a:defRPr>
            </a:lvl3pPr>
            <a:lvl4pPr marL="0" marR="0" lvl="3" indent="0" algn="r" rtl="0">
              <a:spcBef>
                <a:spcPts val="0"/>
              </a:spcBef>
              <a:buNone/>
              <a:defRPr sz="1200">
                <a:solidFill>
                  <a:srgbClr val="FFFFFF"/>
                </a:solidFill>
                <a:latin typeface="Calibri"/>
                <a:ea typeface="Calibri"/>
                <a:cs typeface="Calibri"/>
                <a:sym typeface="Calibri"/>
              </a:defRPr>
            </a:lvl4pPr>
            <a:lvl5pPr marL="0" marR="0" lvl="4" indent="0" algn="r" rtl="0">
              <a:spcBef>
                <a:spcPts val="0"/>
              </a:spcBef>
              <a:buNone/>
              <a:defRPr sz="1200">
                <a:solidFill>
                  <a:srgbClr val="FFFFFF"/>
                </a:solidFill>
                <a:latin typeface="Calibri"/>
                <a:ea typeface="Calibri"/>
                <a:cs typeface="Calibri"/>
                <a:sym typeface="Calibri"/>
              </a:defRPr>
            </a:lvl5pPr>
            <a:lvl6pPr marL="0" marR="0" lvl="5" indent="0" algn="r" rtl="0">
              <a:spcBef>
                <a:spcPts val="0"/>
              </a:spcBef>
              <a:buNone/>
              <a:defRPr sz="1200">
                <a:solidFill>
                  <a:srgbClr val="FFFFFF"/>
                </a:solidFill>
                <a:latin typeface="Calibri"/>
                <a:ea typeface="Calibri"/>
                <a:cs typeface="Calibri"/>
                <a:sym typeface="Calibri"/>
              </a:defRPr>
            </a:lvl6pPr>
            <a:lvl7pPr marL="0" marR="0" lvl="6" indent="0" algn="r" rtl="0">
              <a:spcBef>
                <a:spcPts val="0"/>
              </a:spcBef>
              <a:buNone/>
              <a:defRPr sz="1200">
                <a:solidFill>
                  <a:srgbClr val="FFFFFF"/>
                </a:solidFill>
                <a:latin typeface="Calibri"/>
                <a:ea typeface="Calibri"/>
                <a:cs typeface="Calibri"/>
                <a:sym typeface="Calibri"/>
              </a:defRPr>
            </a:lvl7pPr>
            <a:lvl8pPr marL="0" marR="0" lvl="7" indent="0" algn="r" rtl="0">
              <a:spcBef>
                <a:spcPts val="0"/>
              </a:spcBef>
              <a:buNone/>
              <a:defRPr sz="1200">
                <a:solidFill>
                  <a:srgbClr val="FFFFFF"/>
                </a:solidFill>
                <a:latin typeface="Calibri"/>
                <a:ea typeface="Calibri"/>
                <a:cs typeface="Calibri"/>
                <a:sym typeface="Calibri"/>
              </a:defRPr>
            </a:lvl8pPr>
            <a:lvl9pPr marL="0" marR="0" lvl="8" indent="0" algn="r" rtl="0">
              <a:spcBef>
                <a:spcPts val="0"/>
              </a:spcBef>
              <a:buNone/>
              <a:defRPr sz="1200">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433" name="Shape 433"/>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Shape 434"/>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5" name="Shape 435"/>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7537149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p:tgtEl>
                                          <p:spTgt spid="43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434"/>
                                        </p:tgtEl>
                                        <p:attrNameLst>
                                          <p:attrName>style.visibility</p:attrName>
                                        </p:attrNameLst>
                                      </p:cBhvr>
                                      <p:to>
                                        <p:strVal val="visible"/>
                                      </p:to>
                                    </p:set>
                                    <p:animEffect transition="in" filter="fade">
                                      <p:cBhvr>
                                        <p:cTn id="10" dur="10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620947"/>
            <a:ext cx="8229600" cy="84468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8" name="Shape 438"/>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39" name="Shape 439"/>
          <p:cNvSpPr txBox="1">
            <a:spLocks noGrp="1"/>
          </p:cNvSpPr>
          <p:nvPr>
            <p:ph type="dt" idx="10"/>
          </p:nvPr>
        </p:nvSpPr>
        <p:spPr>
          <a:xfrm>
            <a:off x="457200" y="6356352"/>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40" name="Shape 440"/>
          <p:cNvSpPr txBox="1">
            <a:spLocks noGrp="1"/>
          </p:cNvSpPr>
          <p:nvPr>
            <p:ph type="ftr" idx="11"/>
          </p:nvPr>
        </p:nvSpPr>
        <p:spPr>
          <a:xfrm>
            <a:off x="3124200" y="6356352"/>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41" name="Shape 44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52925245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1_Content with Caption" type="objTx">
  <p:cSld name="1_Content with Caption">
    <p:spTree>
      <p:nvGrpSpPr>
        <p:cNvPr id="1" name="Shape 442"/>
        <p:cNvGrpSpPr/>
        <p:nvPr/>
      </p:nvGrpSpPr>
      <p:grpSpPr>
        <a:xfrm>
          <a:off x="0" y="0"/>
          <a:ext cx="0" cy="0"/>
          <a:chOff x="0" y="0"/>
          <a:chExt cx="0" cy="0"/>
        </a:xfrm>
      </p:grpSpPr>
      <p:sp>
        <p:nvSpPr>
          <p:cNvPr id="443" name="Shape 443" title="Background Shape"/>
          <p:cNvSpPr/>
          <p:nvPr/>
        </p:nvSpPr>
        <p:spPr>
          <a:xfrm>
            <a:off x="0" y="376"/>
            <a:ext cx="3977640" cy="6857624"/>
          </a:xfrm>
          <a:prstGeom prst="rect">
            <a:avLst/>
          </a:prstGeom>
          <a:solidFill>
            <a:schemeClr val="accent1"/>
          </a:solidFill>
          <a:ln>
            <a:noFill/>
          </a:ln>
        </p:spPr>
        <p:txBody>
          <a:bodyPr spcFirstLastPara="1" wrap="square" lIns="91425" tIns="45700" rIns="91425" bIns="45700" anchor="t" anchorCtr="0">
            <a:noAutofit/>
          </a:bodyPr>
          <a:lstStyle/>
          <a:p>
            <a:endParaRPr sz="1800">
              <a:solidFill>
                <a:srgbClr val="FFFFFF"/>
              </a:solidFill>
              <a:latin typeface="Calibri"/>
              <a:ea typeface="Calibri"/>
              <a:cs typeface="Calibri"/>
              <a:sym typeface="Calibri"/>
            </a:endParaRPr>
          </a:p>
        </p:txBody>
      </p:sp>
      <p:sp>
        <p:nvSpPr>
          <p:cNvPr id="444" name="Shape 444"/>
          <p:cNvSpPr txBox="1">
            <a:spLocks noGrp="1"/>
          </p:cNvSpPr>
          <p:nvPr>
            <p:ph type="title"/>
          </p:nvPr>
        </p:nvSpPr>
        <p:spPr>
          <a:xfrm>
            <a:off x="542925" y="685800"/>
            <a:ext cx="2891790" cy="2157884"/>
          </a:xfrm>
          <a:prstGeom prst="rect">
            <a:avLst/>
          </a:prstGeom>
          <a:noFill/>
          <a:ln>
            <a:noFill/>
          </a:ln>
        </p:spPr>
        <p:txBody>
          <a:bodyPr spcFirstLastPara="1" wrap="square" lIns="91425" tIns="91425" rIns="91425" bIns="91425" anchor="t" anchorCtr="0"/>
          <a:lstStyle>
            <a:lvl1pPr marR="0" lvl="0" algn="ctr" rtl="0">
              <a:lnSpc>
                <a:spcPct val="84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5" name="Shape 445"/>
          <p:cNvSpPr txBox="1">
            <a:spLocks noGrp="1"/>
          </p:cNvSpPr>
          <p:nvPr>
            <p:ph type="body" idx="1"/>
          </p:nvPr>
        </p:nvSpPr>
        <p:spPr>
          <a:xfrm>
            <a:off x="4692015" y="1819563"/>
            <a:ext cx="3909060" cy="4041487"/>
          </a:xfrm>
          <a:prstGeom prst="rect">
            <a:avLst/>
          </a:prstGeom>
          <a:noFill/>
          <a:ln>
            <a:noFill/>
          </a:ln>
        </p:spPr>
        <p:txBody>
          <a:bodyPr spcFirstLastPara="1" wrap="square" lIns="91425" tIns="91425" rIns="91425" bIns="91425" anchor="t" anchorCtr="0"/>
          <a:lstStyle>
            <a:lvl1pPr marL="457200" marR="0" lvl="0" indent="-333375" algn="l" rtl="0">
              <a:spcBef>
                <a:spcPts val="300"/>
              </a:spcBef>
              <a:spcAft>
                <a:spcPts val="0"/>
              </a:spcAft>
              <a:buClr>
                <a:schemeClr val="accent1"/>
              </a:buClr>
              <a:buSzPts val="1650"/>
              <a:buFont typeface="Noto Sans Symbols"/>
              <a:buChar char="▪"/>
              <a:defRPr sz="1500" b="0" i="0" u="none" strike="noStrike" cap="none">
                <a:solidFill>
                  <a:srgbClr val="5C6670"/>
                </a:solidFill>
                <a:latin typeface="Calibri"/>
                <a:ea typeface="Calibri"/>
                <a:cs typeface="Calibri"/>
                <a:sym typeface="Calibri"/>
              </a:defRPr>
            </a:lvl1pPr>
            <a:lvl2pPr marL="914400" marR="0" lvl="1" indent="-333375" algn="l" rtl="0">
              <a:spcBef>
                <a:spcPts val="300"/>
              </a:spcBef>
              <a:spcAft>
                <a:spcPts val="0"/>
              </a:spcAft>
              <a:buClr>
                <a:schemeClr val="accent2"/>
              </a:buClr>
              <a:buSzPts val="1650"/>
              <a:buFont typeface="Noto Sans Symbols"/>
              <a:buChar char="▪"/>
              <a:defRPr sz="1500" b="0" i="0" u="none" strike="noStrike" cap="none">
                <a:solidFill>
                  <a:srgbClr val="5C6670"/>
                </a:solidFill>
                <a:latin typeface="Calibri"/>
                <a:ea typeface="Calibri"/>
                <a:cs typeface="Calibri"/>
                <a:sym typeface="Calibri"/>
              </a:defRPr>
            </a:lvl2pPr>
            <a:lvl3pPr marL="1371600" marR="0" lvl="2" indent="-322897" algn="l" rtl="0">
              <a:spcBef>
                <a:spcPts val="270"/>
              </a:spcBef>
              <a:spcAft>
                <a:spcPts val="0"/>
              </a:spcAft>
              <a:buClr>
                <a:schemeClr val="accent3"/>
              </a:buClr>
              <a:buSzPts val="1485"/>
              <a:buFont typeface="Noto Sans Symbols"/>
              <a:buChar char="▪"/>
              <a:defRPr sz="1350" b="0" i="0" u="none" strike="noStrike" cap="none">
                <a:solidFill>
                  <a:srgbClr val="5C6670"/>
                </a:solidFill>
                <a:latin typeface="Calibri"/>
                <a:ea typeface="Calibri"/>
                <a:cs typeface="Calibri"/>
                <a:sym typeface="Calibri"/>
              </a:defRPr>
            </a:lvl3pPr>
            <a:lvl4pPr marL="1828800" marR="0" lvl="3" indent="-322897" algn="l" rtl="0">
              <a:spcBef>
                <a:spcPts val="270"/>
              </a:spcBef>
              <a:spcAft>
                <a:spcPts val="0"/>
              </a:spcAft>
              <a:buClr>
                <a:schemeClr val="accent4"/>
              </a:buClr>
              <a:buSzPts val="1485"/>
              <a:buFont typeface="Noto Sans Symbols"/>
              <a:buChar char="▪"/>
              <a:defRPr sz="135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46" name="Shape 446"/>
          <p:cNvSpPr txBox="1">
            <a:spLocks noGrp="1"/>
          </p:cNvSpPr>
          <p:nvPr>
            <p:ph type="body" idx="2"/>
          </p:nvPr>
        </p:nvSpPr>
        <p:spPr>
          <a:xfrm>
            <a:off x="542925" y="2856344"/>
            <a:ext cx="2891790" cy="3011056"/>
          </a:xfrm>
          <a:prstGeom prst="rect">
            <a:avLst/>
          </a:prstGeom>
          <a:noFill/>
          <a:ln>
            <a:noFill/>
          </a:ln>
        </p:spPr>
        <p:txBody>
          <a:bodyPr spcFirstLastPara="1" wrap="square" lIns="91425" tIns="91425" rIns="91425" bIns="91425" anchor="t" anchorCtr="0"/>
          <a:lstStyle>
            <a:lvl1pPr marL="457200" marR="0" lvl="0" indent="-228600" algn="l" rtl="0">
              <a:lnSpc>
                <a:spcPct val="113000"/>
              </a:lnSpc>
              <a:spcBef>
                <a:spcPts val="0"/>
              </a:spcBef>
              <a:spcAft>
                <a:spcPts val="0"/>
              </a:spcAft>
              <a:buClr>
                <a:schemeClr val="accent1"/>
              </a:buClr>
              <a:buSzPts val="1320"/>
              <a:buFont typeface="Noto Sans Symbols"/>
              <a:buNone/>
              <a:defRPr sz="1200" b="0" i="0" u="none" strike="noStrike" cap="none">
                <a:solidFill>
                  <a:srgbClr val="5C6670"/>
                </a:solidFill>
                <a:latin typeface="Calibri"/>
                <a:ea typeface="Calibri"/>
                <a:cs typeface="Calibri"/>
                <a:sym typeface="Calibri"/>
              </a:defRPr>
            </a:lvl1pPr>
            <a:lvl2pPr marL="914400" marR="0" lvl="1" indent="-228600" algn="l" rtl="0">
              <a:spcBef>
                <a:spcPts val="1125"/>
              </a:spcBef>
              <a:spcAft>
                <a:spcPts val="0"/>
              </a:spcAft>
              <a:buClr>
                <a:schemeClr val="accent2"/>
              </a:buClr>
              <a:buSzPts val="1155"/>
              <a:buFont typeface="Noto Sans Symbols"/>
              <a:buNone/>
              <a:defRPr sz="1050" b="0" i="0" u="none" strike="noStrike" cap="none">
                <a:solidFill>
                  <a:srgbClr val="5C6670"/>
                </a:solidFill>
                <a:latin typeface="Calibri"/>
                <a:ea typeface="Calibri"/>
                <a:cs typeface="Calibri"/>
                <a:sym typeface="Calibri"/>
              </a:defRPr>
            </a:lvl2pPr>
            <a:lvl3pPr marL="1371600" marR="0" lvl="2" indent="-228600" algn="l" rtl="0">
              <a:spcBef>
                <a:spcPts val="180"/>
              </a:spcBef>
              <a:spcAft>
                <a:spcPts val="0"/>
              </a:spcAft>
              <a:buClr>
                <a:schemeClr val="accent3"/>
              </a:buClr>
              <a:buSzPts val="990"/>
              <a:buFont typeface="Noto Sans Symbols"/>
              <a:buNone/>
              <a:defRPr sz="900" b="0" i="0" u="none" strike="noStrike" cap="none">
                <a:solidFill>
                  <a:srgbClr val="5C6670"/>
                </a:solidFill>
                <a:latin typeface="Calibri"/>
                <a:ea typeface="Calibri"/>
                <a:cs typeface="Calibri"/>
                <a:sym typeface="Calibri"/>
              </a:defRPr>
            </a:lvl3pPr>
            <a:lvl4pPr marL="1828800" marR="0" lvl="3" indent="-228600" algn="l" rtl="0">
              <a:spcBef>
                <a:spcPts val="150"/>
              </a:spcBef>
              <a:spcAft>
                <a:spcPts val="0"/>
              </a:spcAft>
              <a:buClr>
                <a:schemeClr val="accent4"/>
              </a:buClr>
              <a:buSzPts val="825"/>
              <a:buFont typeface="Noto Sans Symbols"/>
              <a:buNone/>
              <a:defRPr sz="750" b="0" i="0" u="none" strike="noStrike" cap="none">
                <a:solidFill>
                  <a:srgbClr val="5C6670"/>
                </a:solidFill>
                <a:latin typeface="Calibri"/>
                <a:ea typeface="Calibri"/>
                <a:cs typeface="Calibri"/>
                <a:sym typeface="Calibri"/>
              </a:defRPr>
            </a:lvl4pPr>
            <a:lvl5pPr marL="2286000" marR="0" lvl="4" indent="-228600" algn="l" rtl="0">
              <a:spcBef>
                <a:spcPts val="150"/>
              </a:spcBef>
              <a:spcAft>
                <a:spcPts val="0"/>
              </a:spcAft>
              <a:buClr>
                <a:schemeClr val="accent6"/>
              </a:buClr>
              <a:buSzPts val="825"/>
              <a:buFont typeface="Noto Sans Symbols"/>
              <a:buNone/>
              <a:defRPr sz="750" b="0" i="0" u="none" strike="noStrike" cap="none">
                <a:solidFill>
                  <a:srgbClr val="5C6670"/>
                </a:solidFill>
                <a:latin typeface="Calibri"/>
                <a:ea typeface="Calibri"/>
                <a:cs typeface="Calibri"/>
                <a:sym typeface="Calibri"/>
              </a:defRPr>
            </a:lvl5pPr>
            <a:lvl6pPr marL="2743200" marR="0" lvl="5" indent="-228600" algn="l" rtl="0">
              <a:spcBef>
                <a:spcPts val="150"/>
              </a:spcBef>
              <a:spcAft>
                <a:spcPts val="0"/>
              </a:spcAft>
              <a:buClr>
                <a:schemeClr val="accent1"/>
              </a:buClr>
              <a:buSzPts val="750"/>
              <a:buFont typeface="Noto Sans Symbols"/>
              <a:buNone/>
              <a:defRPr sz="750" b="0" i="0" u="none" strike="noStrike" cap="none">
                <a:solidFill>
                  <a:schemeClr val="dk2"/>
                </a:solidFill>
                <a:latin typeface="Calibri"/>
                <a:ea typeface="Calibri"/>
                <a:cs typeface="Calibri"/>
                <a:sym typeface="Calibri"/>
              </a:defRPr>
            </a:lvl6pPr>
            <a:lvl7pPr marL="3200400" marR="0" lvl="6" indent="-228600" algn="l" rtl="0">
              <a:spcBef>
                <a:spcPts val="150"/>
              </a:spcBef>
              <a:spcAft>
                <a:spcPts val="0"/>
              </a:spcAft>
              <a:buClr>
                <a:schemeClr val="accent2"/>
              </a:buClr>
              <a:buSzPts val="750"/>
              <a:buFont typeface="Noto Sans Symbols"/>
              <a:buNone/>
              <a:defRPr sz="750" b="0" i="0" u="none" strike="noStrike" cap="none">
                <a:solidFill>
                  <a:schemeClr val="dk2"/>
                </a:solidFill>
                <a:latin typeface="Calibri"/>
                <a:ea typeface="Calibri"/>
                <a:cs typeface="Calibri"/>
                <a:sym typeface="Calibri"/>
              </a:defRPr>
            </a:lvl7pPr>
            <a:lvl8pPr marL="3657600" marR="0" lvl="7" indent="-228600" algn="l" rtl="0">
              <a:spcBef>
                <a:spcPts val="150"/>
              </a:spcBef>
              <a:spcAft>
                <a:spcPts val="0"/>
              </a:spcAft>
              <a:buClr>
                <a:schemeClr val="accent3"/>
              </a:buClr>
              <a:buSzPts val="750"/>
              <a:buFont typeface="Noto Sans Symbols"/>
              <a:buNone/>
              <a:defRPr sz="750" b="0" i="0" u="none" strike="noStrike" cap="none">
                <a:solidFill>
                  <a:schemeClr val="dk2"/>
                </a:solidFill>
                <a:latin typeface="Calibri"/>
                <a:ea typeface="Calibri"/>
                <a:cs typeface="Calibri"/>
                <a:sym typeface="Calibri"/>
              </a:defRPr>
            </a:lvl8pPr>
            <a:lvl9pPr marL="4114800" marR="0" lvl="8" indent="-228600" algn="l" rtl="0">
              <a:spcBef>
                <a:spcPts val="150"/>
              </a:spcBef>
              <a:spcAft>
                <a:spcPts val="0"/>
              </a:spcAft>
              <a:buClr>
                <a:schemeClr val="accent5"/>
              </a:buClr>
              <a:buSzPts val="750"/>
              <a:buFont typeface="Noto Sans Symbols"/>
              <a:buNone/>
              <a:defRPr sz="750" b="0" i="0" u="none" strike="noStrike" cap="none">
                <a:solidFill>
                  <a:schemeClr val="dk2"/>
                </a:solidFill>
                <a:latin typeface="Calibri"/>
                <a:ea typeface="Calibri"/>
                <a:cs typeface="Calibri"/>
                <a:sym typeface="Calibri"/>
              </a:defRPr>
            </a:lvl9pPr>
          </a:lstStyle>
          <a:p>
            <a:endParaRPr/>
          </a:p>
        </p:txBody>
      </p:sp>
      <p:sp>
        <p:nvSpPr>
          <p:cNvPr id="447" name="Shape 447"/>
          <p:cNvSpPr txBox="1">
            <a:spLocks noGrp="1"/>
          </p:cNvSpPr>
          <p:nvPr>
            <p:ph type="sldNum" idx="12"/>
          </p:nvPr>
        </p:nvSpPr>
        <p:spPr>
          <a:xfrm>
            <a:off x="7412355" y="6453386"/>
            <a:ext cx="1197219"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FC6E8"/>
                </a:solidFill>
                <a:latin typeface="Calibri"/>
                <a:ea typeface="Calibri"/>
                <a:cs typeface="Calibri"/>
                <a:sym typeface="Calibri"/>
              </a:defRPr>
            </a:lvl1pPr>
            <a:lvl2pPr marL="0" marR="0" lvl="1" indent="0" algn="r" rtl="0">
              <a:spcBef>
                <a:spcPts val="0"/>
              </a:spcBef>
              <a:buNone/>
              <a:defRPr sz="1200">
                <a:solidFill>
                  <a:srgbClr val="8FC6E8"/>
                </a:solidFill>
                <a:latin typeface="Calibri"/>
                <a:ea typeface="Calibri"/>
                <a:cs typeface="Calibri"/>
                <a:sym typeface="Calibri"/>
              </a:defRPr>
            </a:lvl2pPr>
            <a:lvl3pPr marL="0" marR="0" lvl="2" indent="0" algn="r" rtl="0">
              <a:spcBef>
                <a:spcPts val="0"/>
              </a:spcBef>
              <a:buNone/>
              <a:defRPr sz="1200">
                <a:solidFill>
                  <a:srgbClr val="8FC6E8"/>
                </a:solidFill>
                <a:latin typeface="Calibri"/>
                <a:ea typeface="Calibri"/>
                <a:cs typeface="Calibri"/>
                <a:sym typeface="Calibri"/>
              </a:defRPr>
            </a:lvl3pPr>
            <a:lvl4pPr marL="0" marR="0" lvl="3" indent="0" algn="r" rtl="0">
              <a:spcBef>
                <a:spcPts val="0"/>
              </a:spcBef>
              <a:buNone/>
              <a:defRPr sz="1200">
                <a:solidFill>
                  <a:srgbClr val="8FC6E8"/>
                </a:solidFill>
                <a:latin typeface="Calibri"/>
                <a:ea typeface="Calibri"/>
                <a:cs typeface="Calibri"/>
                <a:sym typeface="Calibri"/>
              </a:defRPr>
            </a:lvl4pPr>
            <a:lvl5pPr marL="0" marR="0" lvl="4" indent="0" algn="r" rtl="0">
              <a:spcBef>
                <a:spcPts val="0"/>
              </a:spcBef>
              <a:buNone/>
              <a:defRPr sz="1200">
                <a:solidFill>
                  <a:srgbClr val="8FC6E8"/>
                </a:solidFill>
                <a:latin typeface="Calibri"/>
                <a:ea typeface="Calibri"/>
                <a:cs typeface="Calibri"/>
                <a:sym typeface="Calibri"/>
              </a:defRPr>
            </a:lvl5pPr>
            <a:lvl6pPr marL="0" marR="0" lvl="5" indent="0" algn="r" rtl="0">
              <a:spcBef>
                <a:spcPts val="0"/>
              </a:spcBef>
              <a:buNone/>
              <a:defRPr sz="1200">
                <a:solidFill>
                  <a:srgbClr val="8FC6E8"/>
                </a:solidFill>
                <a:latin typeface="Calibri"/>
                <a:ea typeface="Calibri"/>
                <a:cs typeface="Calibri"/>
                <a:sym typeface="Calibri"/>
              </a:defRPr>
            </a:lvl6pPr>
            <a:lvl7pPr marL="0" marR="0" lvl="6" indent="0" algn="r" rtl="0">
              <a:spcBef>
                <a:spcPts val="0"/>
              </a:spcBef>
              <a:buNone/>
              <a:defRPr sz="1200">
                <a:solidFill>
                  <a:srgbClr val="8FC6E8"/>
                </a:solidFill>
                <a:latin typeface="Calibri"/>
                <a:ea typeface="Calibri"/>
                <a:cs typeface="Calibri"/>
                <a:sym typeface="Calibri"/>
              </a:defRPr>
            </a:lvl7pPr>
            <a:lvl8pPr marL="0" marR="0" lvl="7" indent="0" algn="r" rtl="0">
              <a:spcBef>
                <a:spcPts val="0"/>
              </a:spcBef>
              <a:buNone/>
              <a:defRPr sz="1200">
                <a:solidFill>
                  <a:srgbClr val="8FC6E8"/>
                </a:solidFill>
                <a:latin typeface="Calibri"/>
                <a:ea typeface="Calibri"/>
                <a:cs typeface="Calibri"/>
                <a:sym typeface="Calibri"/>
              </a:defRPr>
            </a:lvl8pPr>
            <a:lvl9pPr marL="0" marR="0" lvl="8" indent="0" algn="r" rtl="0">
              <a:spcBef>
                <a:spcPts val="0"/>
              </a:spcBef>
              <a:buNone/>
              <a:defRPr sz="1200">
                <a:solidFill>
                  <a:srgbClr val="8FC6E8"/>
                </a:solidFill>
                <a:latin typeface="Calibri"/>
                <a:ea typeface="Calibri"/>
                <a:cs typeface="Calibri"/>
                <a:sym typeface="Calibri"/>
              </a:defRPr>
            </a:lvl9pPr>
          </a:lstStyle>
          <a:p>
            <a:fld id="{00000000-1234-1234-1234-123412341234}" type="slidenum">
              <a:rPr lang="en-US"/>
              <a:pPr/>
              <a:t>‹#›</a:t>
            </a:fld>
            <a:endParaRPr/>
          </a:p>
        </p:txBody>
      </p:sp>
      <p:sp>
        <p:nvSpPr>
          <p:cNvPr id="448" name="Shape 448" title="Divider Bar"/>
          <p:cNvSpPr/>
          <p:nvPr/>
        </p:nvSpPr>
        <p:spPr>
          <a:xfrm>
            <a:off x="3977640" y="376"/>
            <a:ext cx="171450" cy="6858000"/>
          </a:xfrm>
          <a:prstGeom prst="rect">
            <a:avLst/>
          </a:prstGeom>
          <a:solidFill>
            <a:schemeClr val="dk2"/>
          </a:solidFill>
          <a:ln>
            <a:noFill/>
          </a:ln>
        </p:spPr>
        <p:txBody>
          <a:bodyPr spcFirstLastPara="1" wrap="square" lIns="91425" tIns="91425" rIns="91425" bIns="91425" anchor="ctr" anchorCtr="0">
            <a:noAutofit/>
          </a:bodyPr>
          <a:lstStyle/>
          <a:p>
            <a:endParaRPr>
              <a:ea typeface="+mn-ea"/>
            </a:endParaRPr>
          </a:p>
        </p:txBody>
      </p:sp>
    </p:spTree>
    <p:extLst>
      <p:ext uri="{BB962C8B-B14F-4D97-AF65-F5344CB8AC3E}">
        <p14:creationId xmlns:p14="http://schemas.microsoft.com/office/powerpoint/2010/main" val="13605897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1" name="Shape 451"/>
          <p:cNvSpPr txBox="1">
            <a:spLocks noGrp="1"/>
          </p:cNvSpPr>
          <p:nvPr>
            <p:ph type="body" idx="1"/>
          </p:nvPr>
        </p:nvSpPr>
        <p:spPr>
          <a:xfrm>
            <a:off x="457200" y="1535115"/>
            <a:ext cx="4040188" cy="639763"/>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200"/>
              <a:buFont typeface="Noto Sans Symbols"/>
              <a:buNone/>
              <a:defRPr sz="2000" b="1" i="0" u="none" strike="noStrike" cap="none">
                <a:solidFill>
                  <a:schemeClr val="accent6"/>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52" name="Shape 452"/>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68300" algn="l" rtl="0">
              <a:spcBef>
                <a:spcPts val="400"/>
              </a:spcBef>
              <a:spcAft>
                <a:spcPts val="0"/>
              </a:spcAft>
              <a:buClr>
                <a:schemeClr val="accent1"/>
              </a:buClr>
              <a:buSzPts val="2200"/>
              <a:buFont typeface="Noto Sans Symbols"/>
              <a:buChar char="▪"/>
              <a:defRPr sz="2000" b="0" i="0" u="none" strike="noStrike" cap="none">
                <a:solidFill>
                  <a:srgbClr val="5C6670"/>
                </a:solidFill>
                <a:latin typeface="Calibri"/>
                <a:ea typeface="Calibri"/>
                <a:cs typeface="Calibri"/>
                <a:sym typeface="Calibri"/>
              </a:defRPr>
            </a:lvl1pPr>
            <a:lvl2pPr marL="914400" marR="0" lvl="1" indent="-354330" algn="l" rtl="0">
              <a:spcBef>
                <a:spcPts val="360"/>
              </a:spcBef>
              <a:spcAft>
                <a:spcPts val="0"/>
              </a:spcAft>
              <a:buClr>
                <a:schemeClr val="accent2"/>
              </a:buClr>
              <a:buSzPts val="1980"/>
              <a:buFont typeface="Noto Sans Symbols"/>
              <a:buChar char="▪"/>
              <a:defRPr sz="1800" b="0" i="0" u="none" strike="noStrike" cap="none">
                <a:solidFill>
                  <a:srgbClr val="5C6670"/>
                </a:solidFill>
                <a:latin typeface="Calibri"/>
                <a:ea typeface="Calibri"/>
                <a:cs typeface="Calibri"/>
                <a:sym typeface="Calibri"/>
              </a:defRPr>
            </a:lvl2pPr>
            <a:lvl3pPr marL="1371600" marR="0" lvl="2" indent="-340360" algn="l" rtl="0">
              <a:spcBef>
                <a:spcPts val="320"/>
              </a:spcBef>
              <a:spcAft>
                <a:spcPts val="0"/>
              </a:spcAft>
              <a:buClr>
                <a:schemeClr val="accent3"/>
              </a:buClr>
              <a:buSzPts val="1760"/>
              <a:buFont typeface="Noto Sans Symbols"/>
              <a:buChar char="▪"/>
              <a:defRPr sz="1600" b="0" i="0" u="none" strike="noStrike" cap="none">
                <a:solidFill>
                  <a:srgbClr val="5C6670"/>
                </a:solidFill>
                <a:latin typeface="Calibri"/>
                <a:ea typeface="Calibri"/>
                <a:cs typeface="Calibri"/>
                <a:sym typeface="Calibri"/>
              </a:defRPr>
            </a:lvl3pPr>
            <a:lvl4pPr marL="1828800" marR="0" lvl="3" indent="-326389" algn="l" rtl="0">
              <a:spcBef>
                <a:spcPts val="280"/>
              </a:spcBef>
              <a:spcAft>
                <a:spcPts val="0"/>
              </a:spcAft>
              <a:buClr>
                <a:schemeClr val="accent4"/>
              </a:buClr>
              <a:buSzPts val="1540"/>
              <a:buFont typeface="Noto Sans Symbols"/>
              <a:buChar char="▪"/>
              <a:defRPr sz="1400" b="0" i="0" u="none" strike="noStrike" cap="none">
                <a:solidFill>
                  <a:srgbClr val="5C6670"/>
                </a:solidFill>
                <a:latin typeface="Calibri"/>
                <a:ea typeface="Calibri"/>
                <a:cs typeface="Calibri"/>
                <a:sym typeface="Calibri"/>
              </a:defRPr>
            </a:lvl4pPr>
            <a:lvl5pPr marL="2286000" marR="0" lvl="4" indent="-326389" algn="l" rtl="0">
              <a:spcBef>
                <a:spcPts val="280"/>
              </a:spcBef>
              <a:spcAft>
                <a:spcPts val="0"/>
              </a:spcAft>
              <a:buClr>
                <a:schemeClr val="accent6"/>
              </a:buClr>
              <a:buSzPts val="1540"/>
              <a:buFont typeface="Noto Sans Symbols"/>
              <a:buChar char="▪"/>
              <a:defRPr sz="1400" b="0" i="0" u="none" strike="noStrike" cap="none">
                <a:solidFill>
                  <a:srgbClr val="5C6670"/>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Calibri"/>
                <a:ea typeface="Calibri"/>
                <a:cs typeface="Calibri"/>
                <a:sym typeface="Calibri"/>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Calibri"/>
                <a:ea typeface="Calibri"/>
                <a:cs typeface="Calibri"/>
                <a:sym typeface="Calibri"/>
              </a:defRPr>
            </a:lvl9pPr>
          </a:lstStyle>
          <a:p>
            <a:endParaRPr/>
          </a:p>
        </p:txBody>
      </p:sp>
      <p:sp>
        <p:nvSpPr>
          <p:cNvPr id="453" name="Shape 453"/>
          <p:cNvSpPr txBox="1">
            <a:spLocks noGrp="1"/>
          </p:cNvSpPr>
          <p:nvPr>
            <p:ph type="body" idx="3"/>
          </p:nvPr>
        </p:nvSpPr>
        <p:spPr>
          <a:xfrm>
            <a:off x="4645031" y="1535115"/>
            <a:ext cx="4041775" cy="639763"/>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200"/>
              <a:buFont typeface="Noto Sans Symbols"/>
              <a:buNone/>
              <a:defRPr sz="2000" b="1" i="0" u="none" strike="noStrike" cap="none">
                <a:solidFill>
                  <a:schemeClr val="accent6"/>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54" name="Shape 454"/>
          <p:cNvSpPr txBox="1">
            <a:spLocks noGrp="1"/>
          </p:cNvSpPr>
          <p:nvPr>
            <p:ph type="body" idx="4"/>
          </p:nvPr>
        </p:nvSpPr>
        <p:spPr>
          <a:xfrm>
            <a:off x="4645031" y="2174875"/>
            <a:ext cx="4041775" cy="3951288"/>
          </a:xfrm>
          <a:prstGeom prst="rect">
            <a:avLst/>
          </a:prstGeom>
          <a:noFill/>
          <a:ln>
            <a:noFill/>
          </a:ln>
        </p:spPr>
        <p:txBody>
          <a:bodyPr spcFirstLastPara="1" wrap="square" lIns="91425" tIns="91425" rIns="91425" bIns="91425" anchor="t" anchorCtr="0"/>
          <a:lstStyle>
            <a:lvl1pPr marL="457200" marR="0" lvl="0" indent="-368300" algn="l" rtl="0">
              <a:spcBef>
                <a:spcPts val="400"/>
              </a:spcBef>
              <a:spcAft>
                <a:spcPts val="0"/>
              </a:spcAft>
              <a:buClr>
                <a:schemeClr val="accent1"/>
              </a:buClr>
              <a:buSzPts val="2200"/>
              <a:buFont typeface="Noto Sans Symbols"/>
              <a:buChar char="▪"/>
              <a:defRPr sz="2000" b="0" i="0" u="none" strike="noStrike" cap="none">
                <a:solidFill>
                  <a:srgbClr val="5C6670"/>
                </a:solidFill>
                <a:latin typeface="Calibri"/>
                <a:ea typeface="Calibri"/>
                <a:cs typeface="Calibri"/>
                <a:sym typeface="Calibri"/>
              </a:defRPr>
            </a:lvl1pPr>
            <a:lvl2pPr marL="914400" marR="0" lvl="1" indent="-354330" algn="l" rtl="0">
              <a:spcBef>
                <a:spcPts val="360"/>
              </a:spcBef>
              <a:spcAft>
                <a:spcPts val="0"/>
              </a:spcAft>
              <a:buClr>
                <a:schemeClr val="accent2"/>
              </a:buClr>
              <a:buSzPts val="1980"/>
              <a:buFont typeface="Noto Sans Symbols"/>
              <a:buChar char="▪"/>
              <a:defRPr sz="1800" b="0" i="0" u="none" strike="noStrike" cap="none">
                <a:solidFill>
                  <a:srgbClr val="5C6670"/>
                </a:solidFill>
                <a:latin typeface="Calibri"/>
                <a:ea typeface="Calibri"/>
                <a:cs typeface="Calibri"/>
                <a:sym typeface="Calibri"/>
              </a:defRPr>
            </a:lvl2pPr>
            <a:lvl3pPr marL="1371600" marR="0" lvl="2" indent="-340360" algn="l" rtl="0">
              <a:spcBef>
                <a:spcPts val="320"/>
              </a:spcBef>
              <a:spcAft>
                <a:spcPts val="0"/>
              </a:spcAft>
              <a:buClr>
                <a:schemeClr val="accent3"/>
              </a:buClr>
              <a:buSzPts val="1760"/>
              <a:buFont typeface="Noto Sans Symbols"/>
              <a:buChar char="▪"/>
              <a:defRPr sz="1600" b="0" i="0" u="none" strike="noStrike" cap="none">
                <a:solidFill>
                  <a:srgbClr val="5C6670"/>
                </a:solidFill>
                <a:latin typeface="Calibri"/>
                <a:ea typeface="Calibri"/>
                <a:cs typeface="Calibri"/>
                <a:sym typeface="Calibri"/>
              </a:defRPr>
            </a:lvl3pPr>
            <a:lvl4pPr marL="1828800" marR="0" lvl="3" indent="-326389" algn="l" rtl="0">
              <a:spcBef>
                <a:spcPts val="280"/>
              </a:spcBef>
              <a:spcAft>
                <a:spcPts val="0"/>
              </a:spcAft>
              <a:buClr>
                <a:schemeClr val="accent4"/>
              </a:buClr>
              <a:buSzPts val="1540"/>
              <a:buFont typeface="Noto Sans Symbols"/>
              <a:buChar char="▪"/>
              <a:defRPr sz="1400" b="0" i="0" u="none" strike="noStrike" cap="none">
                <a:solidFill>
                  <a:srgbClr val="5C6670"/>
                </a:solidFill>
                <a:latin typeface="Calibri"/>
                <a:ea typeface="Calibri"/>
                <a:cs typeface="Calibri"/>
                <a:sym typeface="Calibri"/>
              </a:defRPr>
            </a:lvl4pPr>
            <a:lvl5pPr marL="2286000" marR="0" lvl="4" indent="-326389" algn="l" rtl="0">
              <a:spcBef>
                <a:spcPts val="280"/>
              </a:spcBef>
              <a:spcAft>
                <a:spcPts val="0"/>
              </a:spcAft>
              <a:buClr>
                <a:schemeClr val="accent6"/>
              </a:buClr>
              <a:buSzPts val="1540"/>
              <a:buFont typeface="Noto Sans Symbols"/>
              <a:buChar char="▪"/>
              <a:defRPr sz="1400" b="0" i="0" u="none" strike="noStrike" cap="none">
                <a:solidFill>
                  <a:srgbClr val="5C6670"/>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Noto Sans Symbols"/>
              <a:buChar char="▪"/>
              <a:defRPr sz="1600" b="0" i="0" u="none" strike="noStrike" cap="none">
                <a:solidFill>
                  <a:schemeClr val="dk2"/>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Noto Sans Symbols"/>
              <a:buChar char="▪"/>
              <a:defRPr sz="1600" b="0" i="0" u="none" strike="noStrike" cap="none">
                <a:solidFill>
                  <a:schemeClr val="dk2"/>
                </a:solidFill>
                <a:latin typeface="Calibri"/>
                <a:ea typeface="Calibri"/>
                <a:cs typeface="Calibri"/>
                <a:sym typeface="Calibri"/>
              </a:defRPr>
            </a:lvl8pPr>
            <a:lvl9pPr marL="4114800" marR="0" lvl="8" indent="-330200" algn="l" rtl="0">
              <a:spcBef>
                <a:spcPts val="320"/>
              </a:spcBef>
              <a:spcAft>
                <a:spcPts val="0"/>
              </a:spcAft>
              <a:buClr>
                <a:schemeClr val="accent5"/>
              </a:buClr>
              <a:buSzPts val="1600"/>
              <a:buFont typeface="Noto Sans Symbols"/>
              <a:buChar char="▪"/>
              <a:defRPr sz="1600" b="0" i="0" u="none" strike="noStrike" cap="none">
                <a:solidFill>
                  <a:schemeClr val="dk2"/>
                </a:solidFill>
                <a:latin typeface="Calibri"/>
                <a:ea typeface="Calibri"/>
                <a:cs typeface="Calibri"/>
                <a:sym typeface="Calibri"/>
              </a:defRPr>
            </a:lvl9pPr>
          </a:lstStyle>
          <a:p>
            <a:endParaRPr/>
          </a:p>
        </p:txBody>
      </p:sp>
      <p:sp>
        <p:nvSpPr>
          <p:cNvPr id="455" name="Shape 455"/>
          <p:cNvSpPr/>
          <p:nvPr/>
        </p:nvSpPr>
        <p:spPr>
          <a:xfrm flipH="1">
            <a:off x="3" y="0"/>
            <a:ext cx="144463" cy="6858000"/>
          </a:xfrm>
          <a:prstGeom prst="rect">
            <a:avLst/>
          </a:prstGeom>
          <a:gradFill>
            <a:gsLst>
              <a:gs pos="0">
                <a:schemeClr val="accent6"/>
              </a:gs>
              <a:gs pos="100000">
                <a:srgbClr val="FCE2D0"/>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sz="1800">
              <a:solidFill>
                <a:srgbClr val="FFFFFF"/>
              </a:solidFill>
              <a:ea typeface="+mn-ea"/>
            </a:endParaRPr>
          </a:p>
        </p:txBody>
      </p:sp>
      <p:sp>
        <p:nvSpPr>
          <p:cNvPr id="456" name="Shape 45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9A9EA3"/>
                </a:solidFill>
                <a:latin typeface="Calibri"/>
                <a:ea typeface="Calibri"/>
                <a:cs typeface="Calibri"/>
                <a:sym typeface="Calibri"/>
              </a:defRPr>
            </a:lvl1pPr>
            <a:lvl2pPr marL="0" marR="0" lvl="1" indent="0" algn="l" rtl="0">
              <a:spcBef>
                <a:spcPts val="0"/>
              </a:spcBef>
              <a:buNone/>
              <a:defRPr sz="1200">
                <a:solidFill>
                  <a:srgbClr val="9A9EA3"/>
                </a:solidFill>
                <a:latin typeface="Calibri"/>
                <a:ea typeface="Calibri"/>
                <a:cs typeface="Calibri"/>
                <a:sym typeface="Calibri"/>
              </a:defRPr>
            </a:lvl2pPr>
            <a:lvl3pPr marL="0" marR="0" lvl="2" indent="0" algn="l" rtl="0">
              <a:spcBef>
                <a:spcPts val="0"/>
              </a:spcBef>
              <a:buNone/>
              <a:defRPr sz="1200">
                <a:solidFill>
                  <a:srgbClr val="9A9EA3"/>
                </a:solidFill>
                <a:latin typeface="Calibri"/>
                <a:ea typeface="Calibri"/>
                <a:cs typeface="Calibri"/>
                <a:sym typeface="Calibri"/>
              </a:defRPr>
            </a:lvl3pPr>
            <a:lvl4pPr marL="0" marR="0" lvl="3" indent="0" algn="l" rtl="0">
              <a:spcBef>
                <a:spcPts val="0"/>
              </a:spcBef>
              <a:buNone/>
              <a:defRPr sz="1200">
                <a:solidFill>
                  <a:srgbClr val="9A9EA3"/>
                </a:solidFill>
                <a:latin typeface="Calibri"/>
                <a:ea typeface="Calibri"/>
                <a:cs typeface="Calibri"/>
                <a:sym typeface="Calibri"/>
              </a:defRPr>
            </a:lvl4pPr>
            <a:lvl5pPr marL="0" marR="0" lvl="4" indent="0" algn="l" rtl="0">
              <a:spcBef>
                <a:spcPts val="0"/>
              </a:spcBef>
              <a:buNone/>
              <a:defRPr sz="1200">
                <a:solidFill>
                  <a:srgbClr val="9A9EA3"/>
                </a:solidFill>
                <a:latin typeface="Calibri"/>
                <a:ea typeface="Calibri"/>
                <a:cs typeface="Calibri"/>
                <a:sym typeface="Calibri"/>
              </a:defRPr>
            </a:lvl5pPr>
            <a:lvl6pPr marL="0" marR="0" lvl="5" indent="0" algn="l" rtl="0">
              <a:spcBef>
                <a:spcPts val="0"/>
              </a:spcBef>
              <a:buNone/>
              <a:defRPr sz="1200">
                <a:solidFill>
                  <a:srgbClr val="9A9EA3"/>
                </a:solidFill>
                <a:latin typeface="Calibri"/>
                <a:ea typeface="Calibri"/>
                <a:cs typeface="Calibri"/>
                <a:sym typeface="Calibri"/>
              </a:defRPr>
            </a:lvl6pPr>
            <a:lvl7pPr marL="0" marR="0" lvl="6" indent="0" algn="l" rtl="0">
              <a:spcBef>
                <a:spcPts val="0"/>
              </a:spcBef>
              <a:buNone/>
              <a:defRPr sz="1200">
                <a:solidFill>
                  <a:srgbClr val="9A9EA3"/>
                </a:solidFill>
                <a:latin typeface="Calibri"/>
                <a:ea typeface="Calibri"/>
                <a:cs typeface="Calibri"/>
                <a:sym typeface="Calibri"/>
              </a:defRPr>
            </a:lvl7pPr>
            <a:lvl8pPr marL="0" marR="0" lvl="7" indent="0" algn="l" rtl="0">
              <a:spcBef>
                <a:spcPts val="0"/>
              </a:spcBef>
              <a:buNone/>
              <a:defRPr sz="1200">
                <a:solidFill>
                  <a:srgbClr val="9A9EA3"/>
                </a:solidFill>
                <a:latin typeface="Calibri"/>
                <a:ea typeface="Calibri"/>
                <a:cs typeface="Calibri"/>
                <a:sym typeface="Calibri"/>
              </a:defRPr>
            </a:lvl8pPr>
            <a:lvl9pPr marL="0" marR="0" lvl="8" indent="0" algn="l"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2719766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457"/>
        <p:cNvGrpSpPr/>
        <p:nvPr/>
      </p:nvGrpSpPr>
      <p:grpSpPr>
        <a:xfrm>
          <a:off x="0" y="0"/>
          <a:ext cx="0" cy="0"/>
          <a:chOff x="0" y="0"/>
          <a:chExt cx="0" cy="0"/>
        </a:xfrm>
      </p:grpSpPr>
      <p:sp>
        <p:nvSpPr>
          <p:cNvPr id="458" name="Shape 458"/>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lt1"/>
              </a:buClr>
              <a:buSzPts val="4500"/>
              <a:buFont typeface="Arial"/>
              <a:buNone/>
              <a:defRPr sz="4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9" name="Shape 459"/>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R="0" lvl="1" algn="ctr" rtl="0">
              <a:spcBef>
                <a:spcPts val="300"/>
              </a:spcBef>
              <a:spcAft>
                <a:spcPts val="0"/>
              </a:spcAft>
              <a:buClr>
                <a:schemeClr val="accent2"/>
              </a:buClr>
              <a:buSzPts val="1650"/>
              <a:buFont typeface="Noto Sans Symbols"/>
              <a:buNone/>
              <a:defRPr sz="1500" b="0" i="0" u="none" strike="noStrike" cap="none">
                <a:solidFill>
                  <a:srgbClr val="5C6670"/>
                </a:solidFill>
                <a:latin typeface="Calibri"/>
                <a:ea typeface="Calibri"/>
                <a:cs typeface="Calibri"/>
                <a:sym typeface="Calibri"/>
              </a:defRPr>
            </a:lvl2pPr>
            <a:lvl3pPr marR="0" lvl="2" algn="ctr" rtl="0">
              <a:spcBef>
                <a:spcPts val="270"/>
              </a:spcBef>
              <a:spcAft>
                <a:spcPts val="0"/>
              </a:spcAft>
              <a:buClr>
                <a:schemeClr val="accent3"/>
              </a:buClr>
              <a:buSzPts val="1485"/>
              <a:buFont typeface="Noto Sans Symbols"/>
              <a:buNone/>
              <a:defRPr sz="1350" b="0" i="0" u="none" strike="noStrike" cap="none">
                <a:solidFill>
                  <a:srgbClr val="5C6670"/>
                </a:solidFill>
                <a:latin typeface="Calibri"/>
                <a:ea typeface="Calibri"/>
                <a:cs typeface="Calibri"/>
                <a:sym typeface="Calibri"/>
              </a:defRPr>
            </a:lvl3pPr>
            <a:lvl4pPr marR="0" lvl="3" algn="ctr" rtl="0">
              <a:spcBef>
                <a:spcPts val="240"/>
              </a:spcBef>
              <a:spcAft>
                <a:spcPts val="0"/>
              </a:spcAft>
              <a:buClr>
                <a:schemeClr val="accent4"/>
              </a:buClr>
              <a:buSzPts val="1320"/>
              <a:buFont typeface="Noto Sans Symbols"/>
              <a:buNone/>
              <a:defRPr sz="1200" b="0" i="0" u="none" strike="noStrike" cap="none">
                <a:solidFill>
                  <a:srgbClr val="5C6670"/>
                </a:solidFill>
                <a:latin typeface="Calibri"/>
                <a:ea typeface="Calibri"/>
                <a:cs typeface="Calibri"/>
                <a:sym typeface="Calibri"/>
              </a:defRPr>
            </a:lvl4pPr>
            <a:lvl5pPr marR="0" lvl="4" algn="ctr" rtl="0">
              <a:spcBef>
                <a:spcPts val="240"/>
              </a:spcBef>
              <a:spcAft>
                <a:spcPts val="0"/>
              </a:spcAft>
              <a:buClr>
                <a:schemeClr val="accent6"/>
              </a:buClr>
              <a:buSzPts val="1320"/>
              <a:buFont typeface="Noto Sans Symbols"/>
              <a:buNone/>
              <a:defRPr sz="1200" b="0" i="0" u="none" strike="noStrike" cap="none">
                <a:solidFill>
                  <a:srgbClr val="5C6670"/>
                </a:solidFill>
                <a:latin typeface="Calibri"/>
                <a:ea typeface="Calibri"/>
                <a:cs typeface="Calibri"/>
                <a:sym typeface="Calibri"/>
              </a:defRPr>
            </a:lvl5pPr>
            <a:lvl6pPr marR="0" lvl="5" algn="ctr" rtl="0">
              <a:spcBef>
                <a:spcPts val="24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6pPr>
            <a:lvl7pPr marR="0" lvl="6" algn="ctr" rtl="0">
              <a:spcBef>
                <a:spcPts val="240"/>
              </a:spcBef>
              <a:spcAft>
                <a:spcPts val="0"/>
              </a:spcAft>
              <a:buClr>
                <a:schemeClr val="accent2"/>
              </a:buClr>
              <a:buSzPts val="1200"/>
              <a:buFont typeface="Noto Sans Symbols"/>
              <a:buNone/>
              <a:defRPr sz="1200" b="0" i="0" u="none" strike="noStrike" cap="none">
                <a:solidFill>
                  <a:schemeClr val="dk2"/>
                </a:solidFill>
                <a:latin typeface="Calibri"/>
                <a:ea typeface="Calibri"/>
                <a:cs typeface="Calibri"/>
                <a:sym typeface="Calibri"/>
              </a:defRPr>
            </a:lvl7pPr>
            <a:lvl8pPr marR="0" lvl="7" algn="ctr" rtl="0">
              <a:spcBef>
                <a:spcPts val="240"/>
              </a:spcBef>
              <a:spcAft>
                <a:spcPts val="0"/>
              </a:spcAft>
              <a:buClr>
                <a:schemeClr val="accent3"/>
              </a:buClr>
              <a:buSzPts val="1200"/>
              <a:buFont typeface="Noto Sans Symbols"/>
              <a:buNone/>
              <a:defRPr sz="1200" b="0" i="0" u="none" strike="noStrike" cap="none">
                <a:solidFill>
                  <a:schemeClr val="dk2"/>
                </a:solidFill>
                <a:latin typeface="Calibri"/>
                <a:ea typeface="Calibri"/>
                <a:cs typeface="Calibri"/>
                <a:sym typeface="Calibri"/>
              </a:defRPr>
            </a:lvl8pPr>
            <a:lvl9pPr marR="0" lvl="8" algn="ctr" rtl="0">
              <a:spcBef>
                <a:spcPts val="240"/>
              </a:spcBef>
              <a:spcAft>
                <a:spcPts val="0"/>
              </a:spcAft>
              <a:buClr>
                <a:schemeClr val="accent5"/>
              </a:buClr>
              <a:buSzPts val="1200"/>
              <a:buFont typeface="Noto Sans Symbols"/>
              <a:buNone/>
              <a:defRPr sz="1200" b="0" i="0" u="none" strike="noStrike" cap="none">
                <a:solidFill>
                  <a:schemeClr val="dk2"/>
                </a:solidFill>
                <a:latin typeface="Calibri"/>
                <a:ea typeface="Calibri"/>
                <a:cs typeface="Calibri"/>
                <a:sym typeface="Calibri"/>
              </a:defRPr>
            </a:lvl9pPr>
          </a:lstStyle>
          <a:p>
            <a:endParaRPr/>
          </a:p>
        </p:txBody>
      </p:sp>
      <p:sp>
        <p:nvSpPr>
          <p:cNvPr id="460" name="Shape 460"/>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61" name="Shape 461"/>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
        <p:nvSpPr>
          <p:cNvPr id="462" name="Shape 4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78304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5041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424407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186725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176238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54523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020089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897920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2104701936"/>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38116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83606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6167238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986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67549043"/>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986969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80291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197166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08799649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854098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486779"/>
      </p:ext>
    </p:extLst>
  </p:cSld>
  <p:clrMapOvr>
    <a:masterClrMapping/>
  </p:clrMapOvr>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20711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093433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061370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76523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184290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9257735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918155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4003692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6004982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266114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669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77266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51056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17716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Blank" type="blank">
  <p:cSld name="3_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7281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259517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008023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35894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8505893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7899906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1592743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3791902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7109997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400432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41378403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2944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1155545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78466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3467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97448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69988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9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9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9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9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9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9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9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 name="Shape 23"/>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5" name="Shape 25"/>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prstClr val="black"/>
              </a:buClr>
              <a:buSzPts val="2000"/>
              <a:buFont typeface="Calibri"/>
              <a:buNone/>
            </a:pPr>
            <a:fld id="{00000000-1234-1234-1234-123412341234}" type="slidenum">
              <a:rPr lang="en-US" sz="2000" kern="1200">
                <a:solidFill>
                  <a:prstClr val="black"/>
                </a:solidFill>
                <a:latin typeface="Calibri" panose="020F0502020204030204"/>
                <a:ea typeface="Calibri"/>
                <a:cs typeface="Calibri"/>
                <a:sym typeface="Calibri"/>
              </a:rPr>
              <a:pPr algn="ctr">
                <a:buClr>
                  <a:prstClr val="black"/>
                </a:buClr>
                <a:buSzPts val="2000"/>
                <a:buFont typeface="Calibri"/>
                <a:buNone/>
              </a:pPr>
              <a:t>‹#›</a:t>
            </a:fld>
            <a:endParaRPr sz="1200" kern="1200">
              <a:solidFill>
                <a:prstClr val="black"/>
              </a:solidFill>
              <a:latin typeface="Calibri" panose="020F0502020204030204"/>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2604586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Only Green Narrow Bar" type="titleOnly">
  <p:cSld name="Title Only Green Narrow Ba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81000" y="355849"/>
            <a:ext cx="8381260" cy="78207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Calibri"/>
                <a:ea typeface="Calibri"/>
                <a:cs typeface="Calibri"/>
                <a:sym typeface="Calibri"/>
              </a:defRPr>
            </a:lvl1pPr>
            <a:lvl2pPr marL="0" marR="0" lvl="1" indent="0" algn="l" rtl="0">
              <a:spcBef>
                <a:spcPts val="0"/>
              </a:spcBef>
              <a:buNone/>
              <a:defRPr sz="1200">
                <a:solidFill>
                  <a:srgbClr val="888888"/>
                </a:solidFill>
                <a:latin typeface="Calibri"/>
                <a:ea typeface="Calibri"/>
                <a:cs typeface="Calibri"/>
                <a:sym typeface="Calibri"/>
              </a:defRPr>
            </a:lvl2pPr>
            <a:lvl3pPr marL="0" marR="0" lvl="2" indent="0" algn="l" rtl="0">
              <a:spcBef>
                <a:spcPts val="0"/>
              </a:spcBef>
              <a:buNone/>
              <a:defRPr sz="1200">
                <a:solidFill>
                  <a:srgbClr val="888888"/>
                </a:solidFill>
                <a:latin typeface="Calibri"/>
                <a:ea typeface="Calibri"/>
                <a:cs typeface="Calibri"/>
                <a:sym typeface="Calibri"/>
              </a:defRPr>
            </a:lvl3pPr>
            <a:lvl4pPr marL="0" marR="0" lvl="3" indent="0" algn="l" rtl="0">
              <a:spcBef>
                <a:spcPts val="0"/>
              </a:spcBef>
              <a:buNone/>
              <a:defRPr sz="1200">
                <a:solidFill>
                  <a:srgbClr val="888888"/>
                </a:solidFill>
                <a:latin typeface="Calibri"/>
                <a:ea typeface="Calibri"/>
                <a:cs typeface="Calibri"/>
                <a:sym typeface="Calibri"/>
              </a:defRPr>
            </a:lvl4pPr>
            <a:lvl5pPr marL="0" marR="0" lvl="4" indent="0" algn="l" rtl="0">
              <a:spcBef>
                <a:spcPts val="0"/>
              </a:spcBef>
              <a:buNone/>
              <a:defRPr sz="1200">
                <a:solidFill>
                  <a:srgbClr val="888888"/>
                </a:solidFill>
                <a:latin typeface="Calibri"/>
                <a:ea typeface="Calibri"/>
                <a:cs typeface="Calibri"/>
                <a:sym typeface="Calibri"/>
              </a:defRPr>
            </a:lvl5pPr>
            <a:lvl6pPr marL="0" marR="0" lvl="5" indent="0" algn="l" rtl="0">
              <a:spcBef>
                <a:spcPts val="0"/>
              </a:spcBef>
              <a:buNone/>
              <a:defRPr sz="1200">
                <a:solidFill>
                  <a:srgbClr val="888888"/>
                </a:solidFill>
                <a:latin typeface="Calibri"/>
                <a:ea typeface="Calibri"/>
                <a:cs typeface="Calibri"/>
                <a:sym typeface="Calibri"/>
              </a:defRPr>
            </a:lvl6pPr>
            <a:lvl7pPr marL="0" marR="0" lvl="6" indent="0" algn="l" rtl="0">
              <a:spcBef>
                <a:spcPts val="0"/>
              </a:spcBef>
              <a:buNone/>
              <a:defRPr sz="1200">
                <a:solidFill>
                  <a:srgbClr val="888888"/>
                </a:solidFill>
                <a:latin typeface="Calibri"/>
                <a:ea typeface="Calibri"/>
                <a:cs typeface="Calibri"/>
                <a:sym typeface="Calibri"/>
              </a:defRPr>
            </a:lvl7pPr>
            <a:lvl8pPr marL="0" marR="0" lvl="7" indent="0" algn="l" rtl="0">
              <a:spcBef>
                <a:spcPts val="0"/>
              </a:spcBef>
              <a:buNone/>
              <a:defRPr sz="1200">
                <a:solidFill>
                  <a:srgbClr val="888888"/>
                </a:solidFill>
                <a:latin typeface="Calibri"/>
                <a:ea typeface="Calibri"/>
                <a:cs typeface="Calibri"/>
                <a:sym typeface="Calibri"/>
              </a:defRPr>
            </a:lvl8pPr>
            <a:lvl9pPr marL="0" marR="0" lvl="8" indent="0" algn="l"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416424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6782931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Title and Content">
  <p:cSld name="7_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417870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Shape 6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rgbClr val="888888"/>
                </a:solidFill>
                <a:latin typeface="Calibri"/>
                <a:ea typeface="Calibri"/>
                <a:cs typeface="Calibri"/>
                <a:sym typeface="Calibri"/>
              </a:defRPr>
            </a:lvl1pPr>
            <a:lvl2pPr marL="0" marR="0" lvl="1" indent="0" algn="l" rtl="0">
              <a:spcBef>
                <a:spcPts val="0"/>
              </a:spcBef>
              <a:buNone/>
              <a:defRPr sz="1200">
                <a:solidFill>
                  <a:srgbClr val="888888"/>
                </a:solidFill>
                <a:latin typeface="Calibri"/>
                <a:ea typeface="Calibri"/>
                <a:cs typeface="Calibri"/>
                <a:sym typeface="Calibri"/>
              </a:defRPr>
            </a:lvl2pPr>
            <a:lvl3pPr marL="0" marR="0" lvl="2" indent="0" algn="l" rtl="0">
              <a:spcBef>
                <a:spcPts val="0"/>
              </a:spcBef>
              <a:buNone/>
              <a:defRPr sz="1200">
                <a:solidFill>
                  <a:srgbClr val="888888"/>
                </a:solidFill>
                <a:latin typeface="Calibri"/>
                <a:ea typeface="Calibri"/>
                <a:cs typeface="Calibri"/>
                <a:sym typeface="Calibri"/>
              </a:defRPr>
            </a:lvl3pPr>
            <a:lvl4pPr marL="0" marR="0" lvl="3" indent="0" algn="l" rtl="0">
              <a:spcBef>
                <a:spcPts val="0"/>
              </a:spcBef>
              <a:buNone/>
              <a:defRPr sz="1200">
                <a:solidFill>
                  <a:srgbClr val="888888"/>
                </a:solidFill>
                <a:latin typeface="Calibri"/>
                <a:ea typeface="Calibri"/>
                <a:cs typeface="Calibri"/>
                <a:sym typeface="Calibri"/>
              </a:defRPr>
            </a:lvl4pPr>
            <a:lvl5pPr marL="0" marR="0" lvl="4" indent="0" algn="l" rtl="0">
              <a:spcBef>
                <a:spcPts val="0"/>
              </a:spcBef>
              <a:buNone/>
              <a:defRPr sz="1200">
                <a:solidFill>
                  <a:srgbClr val="888888"/>
                </a:solidFill>
                <a:latin typeface="Calibri"/>
                <a:ea typeface="Calibri"/>
                <a:cs typeface="Calibri"/>
                <a:sym typeface="Calibri"/>
              </a:defRPr>
            </a:lvl5pPr>
            <a:lvl6pPr marL="0" marR="0" lvl="5" indent="0" algn="l" rtl="0">
              <a:spcBef>
                <a:spcPts val="0"/>
              </a:spcBef>
              <a:buNone/>
              <a:defRPr sz="1200">
                <a:solidFill>
                  <a:srgbClr val="888888"/>
                </a:solidFill>
                <a:latin typeface="Calibri"/>
                <a:ea typeface="Calibri"/>
                <a:cs typeface="Calibri"/>
                <a:sym typeface="Calibri"/>
              </a:defRPr>
            </a:lvl6pPr>
            <a:lvl7pPr marL="0" marR="0" lvl="6" indent="0" algn="l" rtl="0">
              <a:spcBef>
                <a:spcPts val="0"/>
              </a:spcBef>
              <a:buNone/>
              <a:defRPr sz="1200">
                <a:solidFill>
                  <a:srgbClr val="888888"/>
                </a:solidFill>
                <a:latin typeface="Calibri"/>
                <a:ea typeface="Calibri"/>
                <a:cs typeface="Calibri"/>
                <a:sym typeface="Calibri"/>
              </a:defRPr>
            </a:lvl7pPr>
            <a:lvl8pPr marL="0" marR="0" lvl="7" indent="0" algn="l" rtl="0">
              <a:spcBef>
                <a:spcPts val="0"/>
              </a:spcBef>
              <a:buNone/>
              <a:defRPr sz="1200">
                <a:solidFill>
                  <a:srgbClr val="888888"/>
                </a:solidFill>
                <a:latin typeface="Calibri"/>
                <a:ea typeface="Calibri"/>
                <a:cs typeface="Calibri"/>
                <a:sym typeface="Calibri"/>
              </a:defRPr>
            </a:lvl8pPr>
            <a:lvl9pPr marL="0" marR="0" lvl="8" indent="0" algn="l"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0884246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154" name="Google Shape;154;p32"/>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155" name="Google Shape;155;p32"/>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srgbClr val="5C6670"/>
              </a:buClr>
              <a:buSzPts val="1400"/>
              <a:buFont typeface="Calibri"/>
              <a:buNone/>
            </a:pPr>
            <a:fld id="{00000000-1234-1234-1234-123412341234}" type="slidenum">
              <a:rPr lang="en-US" sz="1800" kern="1200">
                <a:solidFill>
                  <a:srgbClr val="5C6670"/>
                </a:solidFill>
                <a:latin typeface="Calibri" panose="020F0502020204030204"/>
                <a:ea typeface="Calibri"/>
                <a:cs typeface="Calibri"/>
                <a:sym typeface="Calibri"/>
              </a:rPr>
              <a:pPr algn="ctr">
                <a:buClr>
                  <a:srgbClr val="5C6670"/>
                </a:buClr>
                <a:buSzPts val="1400"/>
                <a:buFont typeface="Calibri"/>
                <a:buNone/>
              </a:pPr>
              <a:t>‹#›</a:t>
            </a:fld>
            <a:endParaRPr sz="1800" kern="1200">
              <a:solidFill>
                <a:srgbClr val="5C6670"/>
              </a:solidFill>
              <a:latin typeface="Calibri" panose="020F0502020204030204"/>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36218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917626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32"/>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154" name="Google Shape;154;p32"/>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155" name="Google Shape;155;p32"/>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
                <a:srgbClr val="5C6670"/>
              </a:buClr>
              <a:buSzPts val="1400"/>
              <a:buFont typeface="Calibri"/>
              <a:buNone/>
            </a:pPr>
            <a:fld id="{00000000-1234-1234-1234-123412341234}" type="slidenum">
              <a:rPr lang="en-US">
                <a:solidFill>
                  <a:srgbClr val="5C6670"/>
                </a:solidFill>
                <a:latin typeface="Calibri"/>
                <a:ea typeface="Calibri"/>
                <a:cs typeface="Calibri"/>
                <a:sym typeface="Calibri"/>
              </a:rPr>
              <a:pPr algn="ctr">
                <a:buClr>
                  <a:srgbClr val="5C6670"/>
                </a:buClr>
                <a:buSzPts val="1400"/>
                <a:buFont typeface="Calibri"/>
                <a:buNone/>
              </a:pP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3161961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8014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7662807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738435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5495448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29545897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2878616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11536571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9776924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7603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089528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09277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46517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33799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82146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27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13044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5321285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5759690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273893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3902978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579891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7026127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9624908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7" cy="1219199"/>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8322446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2"/>
            <a:ext cx="3886200" cy="4583799"/>
          </a:xfrm>
        </p:spPr>
        <p:txBody>
          <a:bodyPr/>
          <a:lstStyle>
            <a:lvl1pPr>
              <a:defRPr sz="1800"/>
            </a:lvl1pPr>
            <a:lvl2pPr>
              <a:defRPr sz="1500"/>
            </a:lvl2pPr>
            <a:lvl3pPr>
              <a:defRPr sz="135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47967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4341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18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16143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51089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2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75629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10805060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21868190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1065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8288612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28690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395493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396011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31522427"/>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7900415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09474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711612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57084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479763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43344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2810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17289748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97311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100164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8341694"/>
      </p:ext>
    </p:extLst>
  </p:cSld>
  <p:clrMapOvr>
    <a:masterClrMapping/>
  </p:clrMapOvr>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528464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898759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509757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55807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10824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189754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646617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46247715"/>
      </p:ext>
    </p:extLst>
  </p:cSld>
  <p:clrMapOvr>
    <a:masterClrMapping/>
  </p:clrMapOvr>
  <p:transition spd="slow">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980439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01011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2588643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73872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5701802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47055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231459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592204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22340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464614"/>
      </p:ext>
    </p:extLst>
  </p:cSld>
  <p:clrMapOvr>
    <a:masterClrMapping/>
  </p:clrMapOvr>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5706161"/>
      </p:ext>
    </p:extLst>
  </p:cSld>
  <p:clrMapOvr>
    <a:masterClrMapping/>
  </p:clrMapOvr>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639869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6127166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888867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5123908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2389104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371838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08338182"/>
      </p:ext>
    </p:extLst>
  </p:cSld>
  <p:clrMapOvr>
    <a:masterClrMapping/>
  </p:clrMapOvr>
  <p:transition spd="slow">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861080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7741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0285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902016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2604710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791810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030038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347413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35023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0870633"/>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1745856"/>
      </p:ext>
    </p:extLst>
  </p:cSld>
  <p:clrMapOvr>
    <a:masterClrMapping/>
  </p:clrMapOvr>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713115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54544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95842609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289511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1_Two Content" type="twoObj" preserve="1">
  <p:cSld name="1_Two Content">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5340907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Statement with Two-Level Tag, 2" preserve="1">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483091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375700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Content: Static" type="obj" preserve="1">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1711159"/>
      </p:ext>
    </p:extLst>
  </p:cSld>
  <p:clrMapOvr>
    <a:masterClrMapping/>
  </p:clrMapOvr>
  <p:transition spd="slow">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Content with Caption Left" preserve="1">
  <p:cSld name="Content with Caption Left">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89554863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Statement with Tag, 2" preserve="1">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8555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Only Green Narrow Bar" preserve="1">
  <p:cSld name="Title Only Green Narrow Bar">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569969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Statement with Two-Level Tag, 3" preserve="1">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208923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Content with Caption" preserve="1">
  <p:cSld name="Content with Caption">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74258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160650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361978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Picture with Caption Left" preserve="1">
  <p:cSld name="Picture with Caption Left">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581106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with Text " preserve="1">
  <p:cSld name="Title with Text ">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7320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9199743"/>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8019635"/>
      </p:ext>
    </p:extLst>
  </p:cSld>
  <p:clrMapOvr>
    <a:masterClrMapping/>
  </p:clrMapOvr>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3"/>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113" name="Google Shape;113;p23"/>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4" name="Google Shape;114;p23"/>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5" name="Google Shape;115;p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03006719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6176294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8"/>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132" name="Google Shape;132;p28"/>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133" name="Google Shape;133;p28"/>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134" name="Google Shape;134;p28"/>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28"/>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80865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1035597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82941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4084353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434251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11246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5343684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75860995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3020545493"/>
      </p:ext>
    </p:extLst>
  </p:cSld>
  <p:clrMapOvr>
    <a:masterClrMapping/>
  </p:clrMapOvr>
  <p:transition spd="slow">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3446750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402691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028606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771137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8004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74320" y="1463040"/>
            <a:ext cx="4011083"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Shape 69"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0" name="Shape 70"/>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72" name="Shape 72"/>
          <p:cNvSpPr txBox="1">
            <a:spLocks noGrp="1"/>
          </p:cNvSpPr>
          <p:nvPr>
            <p:ph type="body" idx="2"/>
          </p:nvPr>
        </p:nvSpPr>
        <p:spPr>
          <a:xfrm>
            <a:off x="4736254" y="1463040"/>
            <a:ext cx="4011083"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588127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060371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533413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192083857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5858268"/>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2280142"/>
      </p:ext>
    </p:extLst>
  </p:cSld>
  <p:clrMapOvr>
    <a:masterClrMapping/>
  </p:clrMapOvr>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2553953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lnSpc>
                <a:spcPct val="100000"/>
              </a:lnSpc>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lnSpc>
                <a:spcPct val="100000"/>
              </a:lnSpc>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lnSpc>
                <a:spcPct val="100000"/>
              </a:lnSpc>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lnSpc>
                <a:spcPct val="100000"/>
              </a:lnSpc>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15" name="Shape 215"/>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6" name="Shape 216"/>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217" name="Shape 217" descr="co_cde__dept_rgb.eps"/>
          <p:cNvPicPr preferRelativeResize="0"/>
          <p:nvPr/>
        </p:nvPicPr>
        <p:blipFill rotWithShape="1">
          <a:blip r:embed="rId3">
            <a:alphaModFix/>
          </a:blip>
          <a:srcRect l="3230" t="4383" r="28032" b="44573"/>
          <a:stretch/>
        </p:blipFill>
        <p:spPr>
          <a:xfrm>
            <a:off x="380999" y="634416"/>
            <a:ext cx="4997550" cy="1082419"/>
          </a:xfrm>
          <a:prstGeom prst="rect">
            <a:avLst/>
          </a:prstGeom>
          <a:noFill/>
          <a:ln>
            <a:noFill/>
          </a:ln>
        </p:spPr>
      </p:pic>
      <p:pic>
        <p:nvPicPr>
          <p:cNvPr id="218" name="Shape 218" descr="PeakLogo_transparent.png"/>
          <p:cNvPicPr preferRelativeResize="0"/>
          <p:nvPr/>
        </p:nvPicPr>
        <p:blipFill rotWithShape="1">
          <a:blip r:embed="rId4">
            <a:alphaModFix/>
          </a:blip>
          <a:srcRect/>
          <a:stretch/>
        </p:blipFill>
        <p:spPr>
          <a:xfrm>
            <a:off x="5583442" y="446859"/>
            <a:ext cx="2949575" cy="1532900"/>
          </a:xfrm>
          <a:prstGeom prst="rect">
            <a:avLst/>
          </a:prstGeom>
          <a:noFill/>
          <a:ln>
            <a:noFill/>
          </a:ln>
        </p:spPr>
      </p:pic>
    </p:spTree>
    <p:extLst>
      <p:ext uri="{BB962C8B-B14F-4D97-AF65-F5344CB8AC3E}">
        <p14:creationId xmlns:p14="http://schemas.microsoft.com/office/powerpoint/2010/main" val="221090297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Shape 2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32808869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Title Only Green Narrow Bar">
  <p:cSld name="Title Only Green Narrow Bar">
    <p:bg>
      <p:bgPr>
        <a:blipFill>
          <a:blip r:embed="rId2">
            <a:alphaModFix/>
          </a:blip>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Shape 2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3528489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Title Only Blue Narrow Bar">
  <p:cSld name="Title Only Blue Narrow Bar">
    <p:bg>
      <p:bgPr>
        <a:blipFill>
          <a:blip r:embed="rId2">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Shape 229"/>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223927"/>
            <a:ext cx="1143000" cy="485919"/>
          </a:xfrm>
          <a:prstGeom prst="rect">
            <a:avLst/>
          </a:prstGeom>
        </p:spPr>
      </p:pic>
    </p:spTree>
    <p:extLst>
      <p:ext uri="{BB962C8B-B14F-4D97-AF65-F5344CB8AC3E}">
        <p14:creationId xmlns:p14="http://schemas.microsoft.com/office/powerpoint/2010/main" val="3394769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7948467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lnSpc>
                <a:spcPct val="100000"/>
              </a:lnSpc>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33" name="Shape 23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4" name="Shape 23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37" name="Shape 23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95777378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Shape 239"/>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lnSpc>
                <a:spcPct val="100000"/>
              </a:lnSpc>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41" name="Shape 241"/>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3" name="Shape 24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267562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p:txBody>
      </p:sp>
      <p:sp>
        <p:nvSpPr>
          <p:cNvPr id="246" name="Shape 246"/>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7" name="Shape 247"/>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8" name="Shape 248"/>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249" name="Shape 249"/>
          <p:cNvSpPr/>
          <p:nvPr/>
        </p:nvSpPr>
        <p:spPr>
          <a:xfrm>
            <a:off x="0" y="2895600"/>
            <a:ext cx="7543800" cy="2133600"/>
          </a:xfrm>
          <a:prstGeom prst="rect">
            <a:avLst/>
          </a:prstGeom>
          <a:gradFill>
            <a:gsLst>
              <a:gs pos="0">
                <a:srgbClr val="707C89">
                  <a:alpha val="48235"/>
                </a:srgbClr>
              </a:gs>
              <a:gs pos="63000">
                <a:srgbClr val="707C89">
                  <a:alpha val="48235"/>
                </a:srgbClr>
              </a:gs>
              <a:gs pos="100000">
                <a:srgbClr val="626C78">
                  <a:alpha val="55294"/>
                </a:srgbClr>
              </a:gs>
            </a:gsLst>
            <a:path path="circle">
              <a:fillToRect l="50000" t="50000" r="50000" b="50000"/>
            </a:path>
            <a:tileRect/>
          </a:gra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250" name="Shape 250"/>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Shape 251"/>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505073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p:tgtEl>
                                          <p:spTgt spid="24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Shape 253"/>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55" name="Shape 255"/>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56" name="Shape 256"/>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0726821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2_Picture with Caption">
  <p:cSld name="2_Picture with Caption">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Shape 25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61" name="Shape 26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2" name="Shape 26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823298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1_Content with Caption Left">
  <p:cSld name="1_Content with Caption Left">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Shape 265"/>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66" name="Shape 266"/>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67" name="Shape 267"/>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68" name="Shape 268"/>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9" name="Shape 269"/>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27949515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matchingName="2_Content with Caption Left">
  <p:cSld name="2_Content with Caption Left">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73" name="Shape 273"/>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74" name="Shape 274"/>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75" name="Shape 275"/>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815930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matchingName="1_Blank with Caption Left">
  <p:cSld name="1_Blank with Caption Left">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Shape 279"/>
          <p:cNvSpPr txBox="1">
            <a:spLocks noGrp="1"/>
          </p:cNvSpPr>
          <p:nvPr>
            <p:ph type="ftr" idx="11"/>
          </p:nvPr>
        </p:nvSpPr>
        <p:spPr>
          <a:xfrm>
            <a:off x="198119" y="6356350"/>
            <a:ext cx="17732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80" name="Shape 28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44751"/>
            <a:ext cx="1143000" cy="485919"/>
          </a:xfrm>
          <a:prstGeom prst="rect">
            <a:avLst/>
          </a:prstGeom>
        </p:spPr>
      </p:pic>
    </p:spTree>
    <p:extLst>
      <p:ext uri="{BB962C8B-B14F-4D97-AF65-F5344CB8AC3E}">
        <p14:creationId xmlns:p14="http://schemas.microsoft.com/office/powerpoint/2010/main" val="348761689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matchingName="4_Picture with Caption">
  <p:cSld name="4_Picture with Caption">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Shape 284"/>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85" name="Shape 285"/>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7" name="Shape 287"/>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908482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683413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40702240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11" name="Shape 111"/>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2" name="Shape 112" descr="co_cde_shield_rgb.eps"/>
          <p:cNvPicPr preferRelativeResize="0"/>
          <p:nvPr/>
        </p:nvPicPr>
        <p:blipFill rotWithShape="1">
          <a:blip r:embed="rId2">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202318399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Shape 125"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126" name="Shape 1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1659023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380999" y="4191023"/>
            <a:ext cx="8341851" cy="1167558"/>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2200"/>
              <a:buFont typeface="Noto Sans Symbols"/>
              <a:buNone/>
              <a:defRPr sz="2000" b="0" i="0" u="none" strike="noStrike" cap="none">
                <a:solidFill>
                  <a:srgbClr val="45454C"/>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lnSpc>
                <a:spcPct val="100000"/>
              </a:lnSpc>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lnSpc>
                <a:spcPct val="100000"/>
              </a:lnSpc>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lnSpc>
                <a:spcPct val="100000"/>
              </a:lnSpc>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lnSpc>
                <a:spcPct val="100000"/>
              </a:lnSpc>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215" name="Shape 215"/>
          <p:cNvSpPr txBox="1">
            <a:spLocks noGrp="1"/>
          </p:cNvSpPr>
          <p:nvPr>
            <p:ph type="title"/>
          </p:nvPr>
        </p:nvSpPr>
        <p:spPr>
          <a:xfrm>
            <a:off x="380999" y="2441770"/>
            <a:ext cx="8341851" cy="164592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1F4569"/>
              </a:buClr>
              <a:buSzPts val="4200"/>
              <a:buFont typeface="Arial"/>
              <a:buNone/>
              <a:defRPr sz="4200" b="0" i="0" u="none" strike="noStrike" cap="none">
                <a:solidFill>
                  <a:srgbClr val="1F456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6" name="Shape 216"/>
          <p:cNvSpPr txBox="1">
            <a:spLocks noGrp="1"/>
          </p:cNvSpPr>
          <p:nvPr>
            <p:ph type="body" idx="2"/>
          </p:nvPr>
        </p:nvSpPr>
        <p:spPr>
          <a:xfrm>
            <a:off x="380999" y="5995124"/>
            <a:ext cx="8341851" cy="407987"/>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760"/>
              <a:buFont typeface="Noto Sans Symbols"/>
              <a:buNone/>
              <a:defRPr sz="1600" b="0" i="0" u="none" strike="noStrike" cap="none">
                <a:solidFill>
                  <a:srgbClr val="99A3AC"/>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217" name="Shape 217" descr="co_cde__dept_rgb.eps"/>
          <p:cNvPicPr preferRelativeResize="0"/>
          <p:nvPr/>
        </p:nvPicPr>
        <p:blipFill rotWithShape="1">
          <a:blip r:embed="rId3">
            <a:alphaModFix/>
          </a:blip>
          <a:srcRect l="3230" t="4383" r="28032" b="44573"/>
          <a:stretch/>
        </p:blipFill>
        <p:spPr>
          <a:xfrm>
            <a:off x="380999" y="634416"/>
            <a:ext cx="4997550" cy="1082419"/>
          </a:xfrm>
          <a:prstGeom prst="rect">
            <a:avLst/>
          </a:prstGeom>
          <a:noFill/>
          <a:ln>
            <a:noFill/>
          </a:ln>
        </p:spPr>
      </p:pic>
      <p:pic>
        <p:nvPicPr>
          <p:cNvPr id="218" name="Shape 218" descr="PeakLogo_transparent.png"/>
          <p:cNvPicPr preferRelativeResize="0"/>
          <p:nvPr/>
        </p:nvPicPr>
        <p:blipFill rotWithShape="1">
          <a:blip r:embed="rId4">
            <a:alphaModFix/>
          </a:blip>
          <a:srcRect/>
          <a:stretch/>
        </p:blipFill>
        <p:spPr>
          <a:xfrm>
            <a:off x="5583442" y="446859"/>
            <a:ext cx="2949575" cy="1532900"/>
          </a:xfrm>
          <a:prstGeom prst="rect">
            <a:avLst/>
          </a:prstGeom>
          <a:noFill/>
          <a:ln>
            <a:noFill/>
          </a:ln>
        </p:spPr>
      </p:pic>
    </p:spTree>
    <p:extLst>
      <p:ext uri="{BB962C8B-B14F-4D97-AF65-F5344CB8AC3E}">
        <p14:creationId xmlns:p14="http://schemas.microsoft.com/office/powerpoint/2010/main" val="32689245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2" name="Shape 222"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23" name="Shape 22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81256150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Only Green Narrow Bar">
  <p:cSld name="Title Only Green Narrow Bar">
    <p:bg>
      <p:bgPr>
        <a:blipFill>
          <a:blip r:embed="rId2">
            <a:alphaModFix/>
          </a:blip>
          <a:stretch>
            <a:fillRect/>
          </a:stretch>
        </a:blipFill>
        <a:effectLst/>
      </p:bgPr>
    </p:bg>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Shape 226"/>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2692822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Only Blue Narrow Bar">
  <p:cSld name="Title Only Blue Narrow Bar">
    <p:bg>
      <p:bgPr>
        <a:blipFill>
          <a:blip r:embed="rId2">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81000" y="355847"/>
            <a:ext cx="8381260" cy="78207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9" name="Shape 229"/>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230" name="Shape 230"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68728424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80999" y="1188720"/>
            <a:ext cx="6096001" cy="4969193"/>
          </a:xfrm>
          <a:prstGeom prst="rect">
            <a:avLst/>
          </a:prstGeom>
          <a:noFill/>
          <a:ln>
            <a:noFill/>
          </a:ln>
        </p:spPr>
        <p:txBody>
          <a:bodyPr spcFirstLastPara="1" wrap="square" lIns="91425" tIns="91425" rIns="91425" bIns="91425" anchor="t" anchorCtr="0"/>
          <a:lstStyle>
            <a:lvl1pPr marL="457200" marR="0" lvl="0" indent="-396240" algn="l" rtl="0">
              <a:lnSpc>
                <a:spcPct val="100000"/>
              </a:lnSpc>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lnSpc>
                <a:spcPct val="100000"/>
              </a:lnSpc>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33" name="Shape 233"/>
          <p:cNvSpPr txBox="1">
            <a:spLocks noGrp="1"/>
          </p:cNvSpPr>
          <p:nvPr>
            <p:ph type="body" idx="2"/>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34" name="Shape 234"/>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3"/>
          </p:nvPr>
        </p:nvSpPr>
        <p:spPr>
          <a:xfrm>
            <a:off x="380998" y="457200"/>
            <a:ext cx="6096001"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pic>
        <p:nvPicPr>
          <p:cNvPr id="236" name="Shape 236"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37" name="Shape 23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416446082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Shape 239"/>
          <p:cNvSpPr>
            <a:spLocks noGrp="1"/>
          </p:cNvSpPr>
          <p:nvPr>
            <p:ph type="pic" idx="2"/>
          </p:nvPr>
        </p:nvSpPr>
        <p:spPr>
          <a:xfrm>
            <a:off x="2213286" y="304800"/>
            <a:ext cx="6625914" cy="5773732"/>
          </a:xfrm>
          <a:prstGeom prst="rect">
            <a:avLst/>
          </a:prstGeom>
          <a:noFill/>
          <a:ln>
            <a:noFill/>
          </a:ln>
        </p:spPr>
        <p:txBody>
          <a:bodyPr spcFirstLastPara="1" wrap="square" lIns="91425" tIns="91425" rIns="91425" bIns="91425" anchor="ctr" anchorCtr="0"/>
          <a:lstStyle>
            <a:lvl1pPr marR="0" lvl="0" algn="ctr" rtl="0">
              <a:lnSpc>
                <a:spcPct val="100000"/>
              </a:lnSpc>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40" name="Shape 240"/>
          <p:cNvSpPr txBox="1">
            <a:spLocks noGrp="1"/>
          </p:cNvSpPr>
          <p:nvPr>
            <p:ph type="body" idx="1"/>
          </p:nvPr>
        </p:nvSpPr>
        <p:spPr>
          <a:xfrm>
            <a:off x="53108"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41" name="Shape 241"/>
          <p:cNvSpPr txBox="1">
            <a:spLocks noGrp="1"/>
          </p:cNvSpPr>
          <p:nvPr>
            <p:ph type="title"/>
          </p:nvPr>
        </p:nvSpPr>
        <p:spPr>
          <a:xfrm>
            <a:off x="50800"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42" name="Shape 242"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
        <p:nvSpPr>
          <p:cNvPr id="243" name="Shape 24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162986839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a:p>
            <a:pPr>
              <a:buSzPts val="1800"/>
            </a:pPr>
            <a:endParaRPr sz="1800">
              <a:solidFill>
                <a:srgbClr val="5C6670"/>
              </a:solidFill>
              <a:latin typeface="Calibri"/>
              <a:ea typeface="Calibri"/>
              <a:cs typeface="Calibri"/>
              <a:sym typeface="Calibri"/>
            </a:endParaRPr>
          </a:p>
        </p:txBody>
      </p:sp>
      <p:sp>
        <p:nvSpPr>
          <p:cNvPr id="246" name="Shape 246"/>
          <p:cNvSpPr txBox="1">
            <a:spLocks noGrp="1"/>
          </p:cNvSpPr>
          <p:nvPr>
            <p:ph type="dt" idx="10"/>
          </p:nvPr>
        </p:nvSpPr>
        <p:spPr>
          <a:xfrm>
            <a:off x="457200" y="6356353"/>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7" name="Shape 247"/>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1"/>
              </a:buClr>
              <a:buSzPts val="1400"/>
              <a:buFont typeface="Calibri"/>
              <a:buNone/>
              <a:defRPr sz="1800">
                <a:solidFill>
                  <a:schemeClr val="lt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pPr>
              <a:buClr>
                <a:srgbClr val="FFFFFF"/>
              </a:buClr>
            </a:pPr>
            <a:endParaRPr>
              <a:solidFill>
                <a:srgbClr val="FFFFFF"/>
              </a:solidFill>
            </a:endParaRPr>
          </a:p>
        </p:txBody>
      </p:sp>
      <p:sp>
        <p:nvSpPr>
          <p:cNvPr id="248" name="Shape 248"/>
          <p:cNvSpPr txBox="1">
            <a:spLocks noGrp="1"/>
          </p:cNvSpPr>
          <p:nvPr>
            <p:ph type="sldNum" idx="12"/>
          </p:nvPr>
        </p:nvSpPr>
        <p:spPr>
          <a:xfrm>
            <a:off x="6553200" y="6356353"/>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spcBef>
                <a:spcPts val="0"/>
              </a:spcBef>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fld id="{00000000-1234-1234-1234-123412341234}" type="slidenum">
              <a:rPr lang="en-US"/>
              <a:pPr/>
              <a:t>‹#›</a:t>
            </a:fld>
            <a:endParaRPr/>
          </a:p>
        </p:txBody>
      </p:sp>
      <p:sp>
        <p:nvSpPr>
          <p:cNvPr id="249" name="Shape 249"/>
          <p:cNvSpPr/>
          <p:nvPr/>
        </p:nvSpPr>
        <p:spPr>
          <a:xfrm>
            <a:off x="0" y="2895600"/>
            <a:ext cx="7543800" cy="2133600"/>
          </a:xfrm>
          <a:prstGeom prst="rect">
            <a:avLst/>
          </a:prstGeom>
          <a:gradFill>
            <a:gsLst>
              <a:gs pos="0">
                <a:srgbClr val="707C89">
                  <a:alpha val="48235"/>
                </a:srgbClr>
              </a:gs>
              <a:gs pos="63000">
                <a:srgbClr val="707C89">
                  <a:alpha val="48235"/>
                </a:srgbClr>
              </a:gs>
              <a:gs pos="100000">
                <a:srgbClr val="626C78">
                  <a:alpha val="55294"/>
                </a:srgbClr>
              </a:gs>
            </a:gsLst>
            <a:path path="circle">
              <a:fillToRect l="50000" t="50000" r="50000" b="50000"/>
            </a:path>
            <a:tileRect/>
          </a:gradFill>
          <a:ln>
            <a:noFill/>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250" name="Shape 250"/>
          <p:cNvSpPr txBox="1">
            <a:spLocks noGrp="1"/>
          </p:cNvSpPr>
          <p:nvPr>
            <p:ph type="title"/>
          </p:nvPr>
        </p:nvSpPr>
        <p:spPr>
          <a:xfrm>
            <a:off x="414867" y="3200400"/>
            <a:ext cx="7010400" cy="1676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Shape 251"/>
          <p:cNvSpPr txBox="1">
            <a:spLocks noGrp="1"/>
          </p:cNvSpPr>
          <p:nvPr>
            <p:ph type="body" idx="1"/>
          </p:nvPr>
        </p:nvSpPr>
        <p:spPr>
          <a:xfrm>
            <a:off x="4648200" y="664780"/>
            <a:ext cx="4191000" cy="381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382471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249"/>
                                        </p:tgtEl>
                                        <p:attrNameLst>
                                          <p:attrName>style.visibility</p:attrName>
                                        </p:attrNameLst>
                                      </p:cBhvr>
                                      <p:to>
                                        <p:strVal val="visible"/>
                                      </p:to>
                                    </p:set>
                                    <p:anim calcmode="lin" valueType="num">
                                      <p:cBhvr additive="base">
                                        <p:cTn id="7" dur="500"/>
                                        <p:tgtEl>
                                          <p:spTgt spid="24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1_Picture with Caption">
  <p:cSld name="1_Picture with Caption">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Shape 253"/>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54" name="Shape 254"/>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55" name="Shape 255"/>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56" name="Shape 256"/>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57" name="Shape 257"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1990816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97961292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2_Picture with Caption">
  <p:cSld name="2_Picture with Caption">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Shape 259"/>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solidFill>
                <a:srgbClr val="5C6670"/>
              </a:solidFill>
            </a:endParaRPr>
          </a:p>
        </p:txBody>
      </p:sp>
      <p:sp>
        <p:nvSpPr>
          <p:cNvPr id="261" name="Shape 261"/>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2" name="Shape 262"/>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3" name="Shape 263" descr="co_cde_shield_rgb.eps"/>
          <p:cNvPicPr preferRelativeResize="0"/>
          <p:nvPr/>
        </p:nvPicPr>
        <p:blipFill rotWithShape="1">
          <a:blip r:embed="rId3">
            <a:alphaModFix/>
          </a:blip>
          <a:srcRect/>
          <a:stretch/>
        </p:blipFill>
        <p:spPr>
          <a:xfrm>
            <a:off x="7726529" y="6078532"/>
            <a:ext cx="1161161" cy="682117"/>
          </a:xfrm>
          <a:prstGeom prst="rect">
            <a:avLst/>
          </a:prstGeom>
          <a:noFill/>
          <a:ln>
            <a:noFill/>
          </a:ln>
        </p:spPr>
      </p:pic>
    </p:spTree>
    <p:extLst>
      <p:ext uri="{BB962C8B-B14F-4D97-AF65-F5344CB8AC3E}">
        <p14:creationId xmlns:p14="http://schemas.microsoft.com/office/powerpoint/2010/main" val="4620359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1_Content with Caption Left">
  <p:cSld name="1_Content with Caption Left">
    <p:bg>
      <p:bgPr>
        <a:blipFill>
          <a:blip r:embed="rId2">
            <a:alphaModFix/>
          </a:blip>
          <a:stretch>
            <a:fillRect/>
          </a:stretch>
        </a:blipFill>
        <a:effectLst/>
      </p:bgPr>
    </p:bg>
    <p:spTree>
      <p:nvGrpSpPr>
        <p:cNvPr id="1" name="Shape 264"/>
        <p:cNvGrpSpPr/>
        <p:nvPr/>
      </p:nvGrpSpPr>
      <p:grpSpPr>
        <a:xfrm>
          <a:off x="0" y="0"/>
          <a:ext cx="0" cy="0"/>
          <a:chOff x="0" y="0"/>
          <a:chExt cx="0" cy="0"/>
        </a:xfrm>
      </p:grpSpPr>
      <p:sp>
        <p:nvSpPr>
          <p:cNvPr id="265" name="Shape 265"/>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66" name="Shape 266"/>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67" name="Shape 267"/>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68" name="Shape 268"/>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69" name="Shape 269"/>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5711105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2_Content with Caption Left">
  <p:cSld name="2_Content with Caption Left">
    <p:bg>
      <p:bgPr>
        <a:blipFill>
          <a:blip r:embed="rId2">
            <a:alphaModFix/>
          </a:blip>
          <a:stretch>
            <a:fillRect/>
          </a:stretch>
        </a:blipFill>
        <a:effectLst/>
      </p:bgPr>
    </p:bg>
    <p:spTree>
      <p:nvGrpSpPr>
        <p:cNvPr id="1" name="Shape 271"/>
        <p:cNvGrpSpPr/>
        <p:nvPr/>
      </p:nvGrpSpPr>
      <p:grpSpPr>
        <a:xfrm>
          <a:off x="0" y="0"/>
          <a:ext cx="0" cy="0"/>
          <a:chOff x="0" y="0"/>
          <a:chExt cx="0" cy="0"/>
        </a:xfrm>
      </p:grpSpPr>
      <p:sp>
        <p:nvSpPr>
          <p:cNvPr id="272" name="Shape 272"/>
          <p:cNvSpPr txBox="1">
            <a:spLocks noGrp="1"/>
          </p:cNvSpPr>
          <p:nvPr>
            <p:ph type="ftr" idx="11"/>
          </p:nvPr>
        </p:nvSpPr>
        <p:spPr>
          <a:xfrm>
            <a:off x="147319" y="6356350"/>
            <a:ext cx="18240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73" name="Shape 273"/>
          <p:cNvSpPr txBox="1">
            <a:spLocks noGrp="1"/>
          </p:cNvSpPr>
          <p:nvPr>
            <p:ph type="body" idx="1"/>
          </p:nvPr>
        </p:nvSpPr>
        <p:spPr>
          <a:xfrm>
            <a:off x="2199640" y="1036320"/>
            <a:ext cx="6589252" cy="4969193"/>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274" name="Shape 274"/>
          <p:cNvSpPr txBox="1">
            <a:spLocks noGrp="1"/>
          </p:cNvSpPr>
          <p:nvPr>
            <p:ph type="body" idx="2"/>
          </p:nvPr>
        </p:nvSpPr>
        <p:spPr>
          <a:xfrm>
            <a:off x="2199639" y="304800"/>
            <a:ext cx="6589252" cy="639762"/>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accent2"/>
              </a:buClr>
              <a:buSzPts val="264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275" name="Shape 275"/>
          <p:cNvSpPr txBox="1">
            <a:spLocks noGrp="1"/>
          </p:cNvSpPr>
          <p:nvPr>
            <p:ph type="body" idx="3"/>
          </p:nvPr>
        </p:nvSpPr>
        <p:spPr>
          <a:xfrm>
            <a:off x="60220" y="2171510"/>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57912" y="1036320"/>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5409947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matchingName="1_Blank with Caption Left">
  <p:cSld name="1_Blank with Caption Left">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Shape 279"/>
          <p:cNvSpPr txBox="1">
            <a:spLocks noGrp="1"/>
          </p:cNvSpPr>
          <p:nvPr>
            <p:ph type="ftr" idx="11"/>
          </p:nvPr>
        </p:nvSpPr>
        <p:spPr>
          <a:xfrm>
            <a:off x="198119" y="6356350"/>
            <a:ext cx="1773249"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
        <p:nvSpPr>
          <p:cNvPr id="280" name="Shape 280"/>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1" name="Shape 281"/>
          <p:cNvSpPr txBox="1">
            <a:spLocks noGrp="1"/>
          </p:cNvSpPr>
          <p:nvPr>
            <p:ph type="title"/>
          </p:nvPr>
        </p:nvSpPr>
        <p:spPr>
          <a:xfrm>
            <a:off x="5791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666252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matchingName="4_Picture with Caption">
  <p:cSld name="4_Picture with Caption">
    <p:bg>
      <p:bgPr>
        <a:blipFill>
          <a:blip r:embed="rId2">
            <a:alphaModFix/>
          </a:blip>
          <a:stretch>
            <a:fillRect/>
          </a:stretch>
        </a:blipFill>
        <a:effectLst/>
      </p:bgPr>
    </p:bg>
    <p:spTree>
      <p:nvGrpSpPr>
        <p:cNvPr id="1" name="Shape 283"/>
        <p:cNvGrpSpPr/>
        <p:nvPr/>
      </p:nvGrpSpPr>
      <p:grpSpPr>
        <a:xfrm>
          <a:off x="0" y="0"/>
          <a:ext cx="0" cy="0"/>
          <a:chOff x="0" y="0"/>
          <a:chExt cx="0" cy="0"/>
        </a:xfrm>
      </p:grpSpPr>
      <p:sp>
        <p:nvSpPr>
          <p:cNvPr id="284" name="Shape 284"/>
          <p:cNvSpPr>
            <a:spLocks noGrp="1"/>
          </p:cNvSpPr>
          <p:nvPr>
            <p:ph type="pic" idx="2"/>
          </p:nvPr>
        </p:nvSpPr>
        <p:spPr>
          <a:xfrm>
            <a:off x="380999" y="460248"/>
            <a:ext cx="6172202" cy="5564632"/>
          </a:xfrm>
          <a:prstGeom prst="rect">
            <a:avLst/>
          </a:prstGeom>
          <a:noFill/>
          <a:ln>
            <a:noFill/>
          </a:ln>
        </p:spPr>
        <p:txBody>
          <a:bodyPr spcFirstLastPara="1" wrap="square" lIns="91425" tIns="91425" rIns="91425" bIns="91425" anchor="ctr" anchorCtr="0"/>
          <a:lstStyle>
            <a:lvl1pPr marR="0" lvl="0" algn="ctr" rtl="0">
              <a:lnSpc>
                <a:spcPct val="100000"/>
              </a:lnSpc>
              <a:spcBef>
                <a:spcPts val="560"/>
              </a:spcBef>
              <a:spcAft>
                <a:spcPts val="0"/>
              </a:spcAft>
              <a:buClr>
                <a:schemeClr val="accent1"/>
              </a:buClr>
              <a:buSzPts val="3080"/>
              <a:buFont typeface="Noto Sans Symbols"/>
              <a:buNone/>
              <a:defRPr sz="3200" b="0" i="0" u="none" strike="noStrike" cap="none">
                <a:solidFill>
                  <a:srgbClr val="5C6670"/>
                </a:solidFill>
                <a:latin typeface="Calibri"/>
                <a:ea typeface="Calibri"/>
                <a:cs typeface="Calibri"/>
                <a:sym typeface="Calibri"/>
              </a:defRPr>
            </a:lvl1pPr>
            <a:lvl2pPr marR="0" lvl="1" algn="l" rtl="0">
              <a:lnSpc>
                <a:spcPct val="100000"/>
              </a:lnSpc>
              <a:spcBef>
                <a:spcPts val="480"/>
              </a:spcBef>
              <a:spcAft>
                <a:spcPts val="0"/>
              </a:spcAft>
              <a:buClr>
                <a:schemeClr val="accent2"/>
              </a:buClr>
              <a:buSzPts val="2640"/>
              <a:buFont typeface="Noto Sans Symbols"/>
              <a:buNone/>
              <a:defRPr sz="2800" b="0" i="0" u="none" strike="noStrike" cap="none">
                <a:solidFill>
                  <a:srgbClr val="5C6670"/>
                </a:solidFill>
                <a:latin typeface="Calibri"/>
                <a:ea typeface="Calibri"/>
                <a:cs typeface="Calibri"/>
                <a:sym typeface="Calibri"/>
              </a:defRPr>
            </a:lvl2pPr>
            <a:lvl3pPr marR="0" lvl="2" algn="l" rtl="0">
              <a:lnSpc>
                <a:spcPct val="100000"/>
              </a:lnSpc>
              <a:spcBef>
                <a:spcPts val="400"/>
              </a:spcBef>
              <a:spcAft>
                <a:spcPts val="0"/>
              </a:spcAft>
              <a:buClr>
                <a:schemeClr val="accent3"/>
              </a:buClr>
              <a:buSzPts val="2200"/>
              <a:buFont typeface="Noto Sans Symbols"/>
              <a:buNone/>
              <a:defRPr sz="2400" b="0" i="0" u="none" strike="noStrike" cap="none">
                <a:solidFill>
                  <a:srgbClr val="5C6670"/>
                </a:solidFill>
                <a:latin typeface="Calibri"/>
                <a:ea typeface="Calibri"/>
                <a:cs typeface="Calibri"/>
                <a:sym typeface="Calibri"/>
              </a:defRPr>
            </a:lvl3pPr>
            <a:lvl4pPr marR="0" lvl="3" algn="l" rtl="0">
              <a:lnSpc>
                <a:spcPct val="100000"/>
              </a:lnSpc>
              <a:spcBef>
                <a:spcPts val="360"/>
              </a:spcBef>
              <a:spcAft>
                <a:spcPts val="0"/>
              </a:spcAft>
              <a:buClr>
                <a:schemeClr val="accent4"/>
              </a:buClr>
              <a:buSzPts val="1980"/>
              <a:buFont typeface="Noto Sans Symbols"/>
              <a:buNone/>
              <a:defRPr sz="2000" b="0" i="0" u="none" strike="noStrike" cap="none">
                <a:solidFill>
                  <a:srgbClr val="5C6670"/>
                </a:solidFill>
                <a:latin typeface="Calibri"/>
                <a:ea typeface="Calibri"/>
                <a:cs typeface="Calibri"/>
                <a:sym typeface="Calibri"/>
              </a:defRPr>
            </a:lvl4pPr>
            <a:lvl5pPr marR="0" lvl="4" algn="l" rtl="0">
              <a:lnSpc>
                <a:spcPct val="100000"/>
              </a:lnSpc>
              <a:spcBef>
                <a:spcPts val="320"/>
              </a:spcBef>
              <a:spcAft>
                <a:spcPts val="0"/>
              </a:spcAft>
              <a:buClr>
                <a:schemeClr val="accent6"/>
              </a:buClr>
              <a:buSzPts val="1760"/>
              <a:buFont typeface="Noto Sans Symbols"/>
              <a:buNone/>
              <a:defRPr sz="2000" b="0" i="0" u="none" strike="noStrike" cap="none">
                <a:solidFill>
                  <a:srgbClr val="5C6670"/>
                </a:solidFill>
                <a:latin typeface="Calibri"/>
                <a:ea typeface="Calibri"/>
                <a:cs typeface="Calibri"/>
                <a:sym typeface="Calibri"/>
              </a:defRPr>
            </a:lvl5pPr>
            <a:lvl6pPr marR="0" lvl="5" algn="l" rtl="0">
              <a:lnSpc>
                <a:spcPct val="100000"/>
              </a:lnSpc>
              <a:spcBef>
                <a:spcPts val="240"/>
              </a:spcBef>
              <a:spcAft>
                <a:spcPts val="0"/>
              </a:spcAft>
              <a:buClr>
                <a:schemeClr val="accent1"/>
              </a:buClr>
              <a:buSzPts val="1200"/>
              <a:buFont typeface="Noto Sans Symbols"/>
              <a:buNone/>
              <a:defRPr sz="2000" b="0" i="0" u="none" strike="noStrike" cap="none">
                <a:solidFill>
                  <a:schemeClr val="dk2"/>
                </a:solidFill>
                <a:latin typeface="Calibri"/>
                <a:ea typeface="Calibri"/>
                <a:cs typeface="Calibri"/>
                <a:sym typeface="Calibri"/>
              </a:defRPr>
            </a:lvl6pPr>
            <a:lvl7pPr marR="0" lvl="6" algn="l" rtl="0">
              <a:lnSpc>
                <a:spcPct val="100000"/>
              </a:lnSpc>
              <a:spcBef>
                <a:spcPts val="240"/>
              </a:spcBef>
              <a:spcAft>
                <a:spcPts val="0"/>
              </a:spcAft>
              <a:buClr>
                <a:schemeClr val="accent2"/>
              </a:buClr>
              <a:buSzPts val="1200"/>
              <a:buFont typeface="Noto Sans Symbols"/>
              <a:buNone/>
              <a:defRPr sz="2000" b="0" i="0" u="none" strike="noStrike" cap="none">
                <a:solidFill>
                  <a:schemeClr val="dk2"/>
                </a:solidFill>
                <a:latin typeface="Calibri"/>
                <a:ea typeface="Calibri"/>
                <a:cs typeface="Calibri"/>
                <a:sym typeface="Calibri"/>
              </a:defRPr>
            </a:lvl7pPr>
            <a:lvl8pPr marR="0" lvl="7" algn="l" rtl="0">
              <a:lnSpc>
                <a:spcPct val="100000"/>
              </a:lnSpc>
              <a:spcBef>
                <a:spcPts val="240"/>
              </a:spcBef>
              <a:spcAft>
                <a:spcPts val="0"/>
              </a:spcAft>
              <a:buClr>
                <a:schemeClr val="accent3"/>
              </a:buClr>
              <a:buSzPts val="1200"/>
              <a:buFont typeface="Noto Sans Symbols"/>
              <a:buNone/>
              <a:defRPr sz="2000" b="0" i="0" u="none" strike="noStrike" cap="none">
                <a:solidFill>
                  <a:schemeClr val="dk2"/>
                </a:solidFill>
                <a:latin typeface="Calibri"/>
                <a:ea typeface="Calibri"/>
                <a:cs typeface="Calibri"/>
                <a:sym typeface="Calibri"/>
              </a:defRPr>
            </a:lvl8pPr>
            <a:lvl9pPr marR="0" lvl="8" algn="l" rtl="0">
              <a:lnSpc>
                <a:spcPct val="100000"/>
              </a:lnSpc>
              <a:spcBef>
                <a:spcPts val="240"/>
              </a:spcBef>
              <a:spcAft>
                <a:spcPts val="0"/>
              </a:spcAft>
              <a:buClr>
                <a:schemeClr val="accent5"/>
              </a:buClr>
              <a:buSzPts val="12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285" name="Shape 285"/>
          <p:cNvSpPr txBox="1">
            <a:spLocks noGrp="1"/>
          </p:cNvSpPr>
          <p:nvPr>
            <p:ph type="ftr" idx="11"/>
          </p:nvPr>
        </p:nvSpPr>
        <p:spPr>
          <a:xfrm>
            <a:off x="380999" y="6356350"/>
            <a:ext cx="3352800"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45454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7040140" y="2232152"/>
            <a:ext cx="1910820" cy="281635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accent1"/>
              </a:buClr>
              <a:buSzPts val="30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lnSpc>
                <a:spcPct val="100000"/>
              </a:lnSpc>
              <a:spcBef>
                <a:spcPts val="480"/>
              </a:spcBef>
              <a:spcAft>
                <a:spcPts val="0"/>
              </a:spcAft>
              <a:buClr>
                <a:schemeClr val="accent2"/>
              </a:buClr>
              <a:buSzPts val="264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lnSpc>
                <a:spcPct val="100000"/>
              </a:lnSpc>
              <a:spcBef>
                <a:spcPts val="400"/>
              </a:spcBef>
              <a:spcAft>
                <a:spcPts val="0"/>
              </a:spcAft>
              <a:buClr>
                <a:schemeClr val="accent3"/>
              </a:buClr>
              <a:buSzPts val="22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accent4"/>
              </a:buClr>
              <a:buSzPts val="198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accent6"/>
              </a:buClr>
              <a:buSzPts val="176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lnSpc>
                <a:spcPct val="100000"/>
              </a:lnSpc>
              <a:spcBef>
                <a:spcPts val="240"/>
              </a:spcBef>
              <a:spcAft>
                <a:spcPts val="0"/>
              </a:spcAft>
              <a:buClr>
                <a:schemeClr val="accent1"/>
              </a:buClr>
              <a:buSzPts val="12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lnSpc>
                <a:spcPct val="100000"/>
              </a:lnSpc>
              <a:spcBef>
                <a:spcPts val="240"/>
              </a:spcBef>
              <a:spcAft>
                <a:spcPts val="0"/>
              </a:spcAft>
              <a:buClr>
                <a:schemeClr val="accent2"/>
              </a:buClr>
              <a:buSzPts val="12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lnSpc>
                <a:spcPct val="100000"/>
              </a:lnSpc>
              <a:spcBef>
                <a:spcPts val="240"/>
              </a:spcBef>
              <a:spcAft>
                <a:spcPts val="0"/>
              </a:spcAft>
              <a:buClr>
                <a:schemeClr val="accent3"/>
              </a:buClr>
              <a:buSzPts val="12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lnSpc>
                <a:spcPct val="100000"/>
              </a:lnSpc>
              <a:spcBef>
                <a:spcPts val="240"/>
              </a:spcBef>
              <a:spcAft>
                <a:spcPts val="0"/>
              </a:spcAft>
              <a:buClr>
                <a:schemeClr val="accent5"/>
              </a:buClr>
              <a:buSzPts val="12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87" name="Shape 287"/>
          <p:cNvSpPr txBox="1">
            <a:spLocks noGrp="1"/>
          </p:cNvSpPr>
          <p:nvPr>
            <p:ph type="title"/>
          </p:nvPr>
        </p:nvSpPr>
        <p:spPr>
          <a:xfrm>
            <a:off x="7037832" y="1096962"/>
            <a:ext cx="1913456" cy="103359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600"/>
              <a:buFont typeface="Arial"/>
              <a:buNone/>
              <a:defRPr sz="2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5534572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2438592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60" name="Shape 16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80999" y="6265545"/>
            <a:ext cx="2895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solidFill>
                <a:srgbClr val="5C6670"/>
              </a:solidFill>
            </a:endParaRPr>
          </a:p>
        </p:txBody>
      </p:sp>
    </p:spTree>
    <p:extLst>
      <p:ext uri="{BB962C8B-B14F-4D97-AF65-F5344CB8AC3E}">
        <p14:creationId xmlns:p14="http://schemas.microsoft.com/office/powerpoint/2010/main" val="361976048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05" name="Shape 205"/>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207" name="Shape 207" descr="co_cde_shield_rgb.eps"/>
          <p:cNvPicPr preferRelativeResize="0"/>
          <p:nvPr/>
        </p:nvPicPr>
        <p:blipFill rotWithShape="1">
          <a:blip r:embed="rId2">
            <a:alphaModFix/>
          </a:blip>
          <a:srcRect/>
          <a:stretch/>
        </p:blipFill>
        <p:spPr>
          <a:xfrm>
            <a:off x="7726530" y="6078532"/>
            <a:ext cx="1161161" cy="682117"/>
          </a:xfrm>
          <a:prstGeom prst="rect">
            <a:avLst/>
          </a:prstGeom>
          <a:noFill/>
          <a:ln>
            <a:noFill/>
          </a:ln>
        </p:spPr>
      </p:pic>
    </p:spTree>
    <p:extLst>
      <p:ext uri="{BB962C8B-B14F-4D97-AF65-F5344CB8AC3E}">
        <p14:creationId xmlns:p14="http://schemas.microsoft.com/office/powerpoint/2010/main" val="218514679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0" name="Shape 21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212" name="Shape 212" descr="co_cde_shield_rgb.eps"/>
          <p:cNvPicPr preferRelativeResize="0"/>
          <p:nvPr/>
        </p:nvPicPr>
        <p:blipFill rotWithShape="1">
          <a:blip r:embed="rId2">
            <a:alphaModFix/>
          </a:blip>
          <a:srcRect/>
          <a:stretch/>
        </p:blipFill>
        <p:spPr>
          <a:xfrm>
            <a:off x="7726530" y="6078532"/>
            <a:ext cx="1161161" cy="682117"/>
          </a:xfrm>
          <a:prstGeom prst="rect">
            <a:avLst/>
          </a:prstGeom>
          <a:noFill/>
          <a:ln>
            <a:noFill/>
          </a:ln>
        </p:spPr>
      </p:pic>
    </p:spTree>
    <p:extLst>
      <p:ext uri="{BB962C8B-B14F-4D97-AF65-F5344CB8AC3E}">
        <p14:creationId xmlns:p14="http://schemas.microsoft.com/office/powerpoint/2010/main" val="28518000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0"/>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rgbClr val="888888"/>
                </a:solidFill>
                <a:latin typeface="Calibri"/>
                <a:ea typeface="Calibri"/>
                <a:cs typeface="Calibri"/>
                <a:sym typeface="Calibri"/>
              </a:defRPr>
            </a:lvl1pPr>
            <a:lvl2pPr marL="0" marR="0" lvl="1" indent="0" algn="ctr" rtl="0">
              <a:spcBef>
                <a:spcPts val="0"/>
              </a:spcBef>
              <a:buNone/>
              <a:defRPr sz="1200">
                <a:solidFill>
                  <a:srgbClr val="888888"/>
                </a:solidFill>
                <a:latin typeface="Calibri"/>
                <a:ea typeface="Calibri"/>
                <a:cs typeface="Calibri"/>
                <a:sym typeface="Calibri"/>
              </a:defRPr>
            </a:lvl2pPr>
            <a:lvl3pPr marL="0" marR="0" lvl="2" indent="0" algn="ctr" rtl="0">
              <a:spcBef>
                <a:spcPts val="0"/>
              </a:spcBef>
              <a:buNone/>
              <a:defRPr sz="1200">
                <a:solidFill>
                  <a:srgbClr val="888888"/>
                </a:solidFill>
                <a:latin typeface="Calibri"/>
                <a:ea typeface="Calibri"/>
                <a:cs typeface="Calibri"/>
                <a:sym typeface="Calibri"/>
              </a:defRPr>
            </a:lvl3pPr>
            <a:lvl4pPr marL="0" marR="0" lvl="3" indent="0" algn="ctr" rtl="0">
              <a:spcBef>
                <a:spcPts val="0"/>
              </a:spcBef>
              <a:buNone/>
              <a:defRPr sz="1200">
                <a:solidFill>
                  <a:srgbClr val="888888"/>
                </a:solidFill>
                <a:latin typeface="Calibri"/>
                <a:ea typeface="Calibri"/>
                <a:cs typeface="Calibri"/>
                <a:sym typeface="Calibri"/>
              </a:defRPr>
            </a:lvl4pPr>
            <a:lvl5pPr marL="0" marR="0" lvl="4" indent="0" algn="ctr" rtl="0">
              <a:spcBef>
                <a:spcPts val="0"/>
              </a:spcBef>
              <a:buNone/>
              <a:defRPr sz="1200">
                <a:solidFill>
                  <a:srgbClr val="888888"/>
                </a:solidFill>
                <a:latin typeface="Calibri"/>
                <a:ea typeface="Calibri"/>
                <a:cs typeface="Calibri"/>
                <a:sym typeface="Calibri"/>
              </a:defRPr>
            </a:lvl5pPr>
            <a:lvl6pPr marL="0" marR="0" lvl="5" indent="0" algn="ctr" rtl="0">
              <a:spcBef>
                <a:spcPts val="0"/>
              </a:spcBef>
              <a:buNone/>
              <a:defRPr sz="1200">
                <a:solidFill>
                  <a:srgbClr val="888888"/>
                </a:solidFill>
                <a:latin typeface="Calibri"/>
                <a:ea typeface="Calibri"/>
                <a:cs typeface="Calibri"/>
                <a:sym typeface="Calibri"/>
              </a:defRPr>
            </a:lvl6pPr>
            <a:lvl7pPr marL="0" marR="0" lvl="6" indent="0" algn="ctr" rtl="0">
              <a:spcBef>
                <a:spcPts val="0"/>
              </a:spcBef>
              <a:buNone/>
              <a:defRPr sz="1200">
                <a:solidFill>
                  <a:srgbClr val="888888"/>
                </a:solidFill>
                <a:latin typeface="Calibri"/>
                <a:ea typeface="Calibri"/>
                <a:cs typeface="Calibri"/>
                <a:sym typeface="Calibri"/>
              </a:defRPr>
            </a:lvl7pPr>
            <a:lvl8pPr marL="0" marR="0" lvl="7" indent="0" algn="ctr" rtl="0">
              <a:spcBef>
                <a:spcPts val="0"/>
              </a:spcBef>
              <a:buNone/>
              <a:defRPr sz="1200">
                <a:solidFill>
                  <a:srgbClr val="888888"/>
                </a:solidFill>
                <a:latin typeface="Calibri"/>
                <a:ea typeface="Calibri"/>
                <a:cs typeface="Calibri"/>
                <a:sym typeface="Calibri"/>
              </a:defRPr>
            </a:lvl8pPr>
            <a:lvl9pPr marL="0" marR="0" lvl="8" indent="0" algn="ct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37" name="Shape 37"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extLst>
      <p:ext uri="{BB962C8B-B14F-4D97-AF65-F5344CB8AC3E}">
        <p14:creationId xmlns:p14="http://schemas.microsoft.com/office/powerpoint/2010/main" val="1744340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9032869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5/13/2020</a:t>
            </a:fld>
            <a:endParaRPr lang="en-US">
              <a:solidFill>
                <a:srgbClr val="5C6670">
                  <a:tint val="75000"/>
                </a:srgb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8527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731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9253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799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6621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5343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74"/>
        <p:cNvGrpSpPr/>
        <p:nvPr/>
      </p:nvGrpSpPr>
      <p:grpSpPr>
        <a:xfrm>
          <a:off x="0" y="0"/>
          <a:ext cx="0" cy="0"/>
          <a:chOff x="0" y="0"/>
          <a:chExt cx="0" cy="0"/>
        </a:xfrm>
      </p:grpSpPr>
      <p:pic>
        <p:nvPicPr>
          <p:cNvPr id="75" name="Shape 75"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Shape 7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Shape 7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799281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ank" type="blank">
  <p:cSld name="3_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44963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860382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71949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7_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prstClr val="black"/>
                </a:solidFill>
              </a:rPr>
              <a:pPr/>
              <a:t>‹#›</a:t>
            </a:fld>
            <a:endParaRPr>
              <a:solidFill>
                <a:prstClr val="black"/>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90160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5628950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870382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Divider Orange" type="secHead">
  <p:cSld name="Section Divider Orange">
    <p:bg>
      <p:bgPr>
        <a:solidFill>
          <a:schemeClr val="accent1"/>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body" idx="1"/>
          </p:nvPr>
        </p:nvSpPr>
        <p:spPr>
          <a:xfrm>
            <a:off x="380999" y="3412607"/>
            <a:ext cx="8341851" cy="1645920"/>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640"/>
              <a:buFont typeface="Noto Sans Symbols"/>
              <a:buNone/>
              <a:defRPr sz="2400" b="0" i="0" u="none" strike="noStrike" cap="none">
                <a:solidFill>
                  <a:srgbClr val="404040"/>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6" name="Google Shape;76;p17"/>
          <p:cNvSpPr txBox="1">
            <a:spLocks noGrp="1"/>
          </p:cNvSpPr>
          <p:nvPr>
            <p:ph type="title"/>
          </p:nvPr>
        </p:nvSpPr>
        <p:spPr>
          <a:xfrm>
            <a:off x="380999" y="1740195"/>
            <a:ext cx="8341851" cy="164592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200"/>
              <a:buFont typeface="Arial"/>
              <a:buNone/>
              <a:defRPr sz="4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7"/>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5662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0" y="1036321"/>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3"/>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1"/>
            <a:ext cx="1913456" cy="1033591"/>
          </a:xfrm>
        </p:spPr>
        <p:txBody>
          <a:bodyPr anchor="b"/>
          <a:lstStyle>
            <a:lvl1pPr algn="l">
              <a:defRPr sz="20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43B0-83BE-2241-8094-07BB909BF0D4}"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334526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6224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79"/>
        <p:cNvGrpSpPr/>
        <p:nvPr/>
      </p:nvGrpSpPr>
      <p:grpSpPr>
        <a:xfrm>
          <a:off x="0" y="0"/>
          <a:ext cx="0" cy="0"/>
          <a:chOff x="0" y="0"/>
          <a:chExt cx="0" cy="0"/>
        </a:xfrm>
      </p:grpSpPr>
      <p:pic>
        <p:nvPicPr>
          <p:cNvPr id="80" name="Shape 80"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Shape 81"/>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2" name="Shape 82"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3" name="Shape 8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00753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11283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9443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Tx/>
              <a:buFontTx/>
              <a:buNone/>
            </a:pPr>
            <a:endParaRPr lang="en-US" sz="1800" kern="1200" dirty="0">
              <a:solidFill>
                <a:prstClr val="white"/>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44546A"/>
                </a:solidFill>
              </a:rPr>
              <a:pPr/>
              <a:t>‹#›</a:t>
            </a:fld>
            <a:endParaRPr lang="en-US" dirty="0">
              <a:solidFill>
                <a:srgbClr val="44546A"/>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6327321"/>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latin typeface="Calibri"/>
                <a:ea typeface="Calibri"/>
                <a:cs typeface="Calibri"/>
                <a:sym typeface="Calibri"/>
              </a:rPr>
              <a:pPr algn="ctr">
                <a:buClrTx/>
                <a:buFontTx/>
                <a:buNone/>
              </a:pPr>
              <a:t>‹#›</a:t>
            </a:fld>
            <a:endParaRPr kern="1200">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226641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Blue Narrow Bar">
  <p:cSld name="Title Only Blue Narrow Ba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84341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pPr>
              <a:buClrTx/>
              <a:buFontTx/>
              <a:buNone/>
            </a:pPr>
            <a:endParaRPr lang="en-US" sz="1800" kern="1200">
              <a:solidFill>
                <a:prstClr val="black"/>
              </a:solidFill>
              <a:latin typeface="Calibri" panose="020F0502020204030204"/>
              <a:ea typeface="+mn-ea"/>
            </a:endParaRPr>
          </a:p>
        </p:txBody>
      </p:sp>
      <p:sp>
        <p:nvSpPr>
          <p:cNvPr id="5" name="Footer Placeholder 4"/>
          <p:cNvSpPr>
            <a:spLocks noGrp="1"/>
          </p:cNvSpPr>
          <p:nvPr>
            <p:ph type="ftr" sz="quarter" idx="11"/>
          </p:nvPr>
        </p:nvSpPr>
        <p:spPr>
          <a:xfrm>
            <a:off x="380999" y="6265545"/>
            <a:ext cx="2895600" cy="365125"/>
          </a:xfrm>
          <a:prstGeom prst="rect">
            <a:avLst/>
          </a:prstGeom>
        </p:spPr>
        <p:txBody>
          <a:bodyPr/>
          <a:lstStyle/>
          <a:p>
            <a:pPr>
              <a:buClrTx/>
              <a:buFontTx/>
              <a:buNone/>
            </a:pPr>
            <a:endParaRPr lang="en-US" sz="1800" kern="1200">
              <a:solidFill>
                <a:prstClr val="black"/>
              </a:solidFill>
              <a:latin typeface="Calibri" panose="020F0502020204030204"/>
              <a:ea typeface="+mn-ea"/>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CE2EE9F6-3D84-4EB0-A74D-F4684B51DA93}" type="slidenum">
              <a:rPr lang="en-US" smtClean="0">
                <a:solidFill>
                  <a:prstClr val="black"/>
                </a:solidFill>
              </a:rPr>
              <a:pPr/>
              <a:t>‹#›</a:t>
            </a:fld>
            <a:endParaRPr lang="en-US">
              <a:solidFill>
                <a:prstClr val="black"/>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extLst>
      <p:ext uri="{BB962C8B-B14F-4D97-AF65-F5344CB8AC3E}">
        <p14:creationId xmlns:p14="http://schemas.microsoft.com/office/powerpoint/2010/main" val="139770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05" name="Shape 205"/>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Shape 206"/>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84570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210" name="Shape 210"/>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381000" y="6395524"/>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1pPr>
            <a:lvl2pPr marL="0" marR="0" lvl="1"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2pPr>
            <a:lvl3pPr marL="0" marR="0" lvl="2"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3pPr>
            <a:lvl4pPr marL="0" marR="0" lvl="3"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4pPr>
            <a:lvl5pPr marL="0" marR="0" lvl="4"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5pPr>
            <a:lvl6pPr marL="0" marR="0" lvl="5"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6pPr>
            <a:lvl7pPr marL="0" marR="0" lvl="6"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7pPr>
            <a:lvl8pPr marL="0" marR="0" lvl="7"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8pPr>
            <a:lvl9pPr marL="0" marR="0" lvl="8" indent="0" algn="l" rtl="0">
              <a:spcBef>
                <a:spcPts val="0"/>
              </a:spcBef>
              <a:buClr>
                <a:srgbClr val="9A9EA3"/>
              </a:buClr>
              <a:buSzPts val="1200"/>
              <a:buFont typeface="Calibri"/>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531329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and Vertical Text">
  <p:cSld name="Title and Vertical Tex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5"/>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22" name="Google Shape;122;p25"/>
          <p:cNvSpPr txBox="1">
            <a:spLocks noGrp="1"/>
          </p:cNvSpPr>
          <p:nvPr>
            <p:ph type="title"/>
          </p:nvPr>
        </p:nvSpPr>
        <p:spPr>
          <a:xfrm>
            <a:off x="0" y="414867"/>
            <a:ext cx="5029200" cy="457200"/>
          </a:xfrm>
          <a:prstGeom prst="rect">
            <a:avLst/>
          </a:prstGeom>
          <a:solidFill>
            <a:srgbClr val="ABB2B8"/>
          </a:solid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5"/>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ClrTx/>
              <a:buFontTx/>
              <a:buNone/>
            </a:pPr>
            <a:fld id="{00000000-1234-1234-1234-123412341234}" type="slidenum">
              <a:rPr lang="en-US" kern="1200">
                <a:solidFill>
                  <a:prstClr val="black"/>
                </a:solidFill>
                <a:latin typeface="Calibri"/>
                <a:ea typeface="Calibri"/>
                <a:cs typeface="Calibri"/>
                <a:sym typeface="Calibri"/>
              </a:rPr>
              <a:pPr algn="ctr">
                <a:buClrTx/>
                <a:buFontTx/>
                <a:buNone/>
              </a:pPr>
              <a:t>‹#›</a:t>
            </a:fld>
            <a:endParaRPr kern="12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0819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84"/>
        <p:cNvGrpSpPr/>
        <p:nvPr/>
      </p:nvGrpSpPr>
      <p:grpSpPr>
        <a:xfrm>
          <a:off x="0" y="0"/>
          <a:ext cx="0" cy="0"/>
          <a:chOff x="0" y="0"/>
          <a:chExt cx="0" cy="0"/>
        </a:xfrm>
      </p:grpSpPr>
      <p:pic>
        <p:nvPicPr>
          <p:cNvPr id="85" name="Shape 85"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Shape 8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Shape 8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8" name="Shape 8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Media, 1">
  <p:cSld name="Title and Media, 1">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57200" y="274638"/>
            <a:ext cx="6324600"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a:spLocks noGrp="1"/>
          </p:cNvSpPr>
          <p:nvPr>
            <p:ph type="media" idx="2"/>
          </p:nvPr>
        </p:nvSpPr>
        <p:spPr>
          <a:xfrm>
            <a:off x="457200" y="1600202"/>
            <a:ext cx="8229600" cy="4525963"/>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lstStyle>
            <a:lvl1pPr marR="0" lvl="0" algn="l" rtl="0">
              <a:spcBef>
                <a:spcPts val="560"/>
              </a:spcBef>
              <a:spcAft>
                <a:spcPts val="0"/>
              </a:spcAft>
              <a:buClr>
                <a:schemeClr val="accent1"/>
              </a:buClr>
              <a:buSzPts val="3080"/>
              <a:buFont typeface="Noto Sans Symbols"/>
              <a:buNone/>
              <a:defRPr sz="2800" b="0" i="0" u="none" strike="noStrike" cap="none">
                <a:solidFill>
                  <a:srgbClr val="5C6670"/>
                </a:solidFill>
                <a:latin typeface="Calibri"/>
                <a:ea typeface="Calibri"/>
                <a:cs typeface="Calibri"/>
                <a:sym typeface="Calibri"/>
              </a:defRPr>
            </a:lvl1pPr>
            <a:lvl2pPr marR="0" lvl="1"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R="0" lvl="2"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R="0" lvl="3"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R="0" lvl="4"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R="0" lvl="5"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R="0" lvl="6"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R="0" lvl="7"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R="0" lvl="8"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68" name="Google Shape;68;p15"/>
          <p:cNvSpPr txBox="1">
            <a:spLocks noGrp="1"/>
          </p:cNvSpPr>
          <p:nvPr>
            <p:ph type="body" idx="1"/>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480"/>
              </a:spcBef>
              <a:spcAft>
                <a:spcPts val="0"/>
              </a:spcAft>
              <a:buClr>
                <a:schemeClr val="accent1"/>
              </a:buClr>
              <a:buSzPts val="2640"/>
              <a:buFont typeface="Noto Sans Symbols"/>
              <a:buNone/>
              <a:defRPr sz="24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53147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pPr>
              <a:buClrTx/>
              <a:buFontTx/>
              <a:buNone/>
            </a:pPr>
            <a:endParaRPr lang="en-US" sz="1800" kern="1200" dirty="0">
              <a:solidFill>
                <a:prstClr val="black"/>
              </a:solidFill>
              <a:latin typeface="Calibri" panose="020F0502020204030204"/>
              <a:ea typeface="+mn-ea"/>
            </a:endParaRPr>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FontTx/>
              <a:buNone/>
            </a:pPr>
            <a:fld id="{49B24EC9-D412-49F8-B26B-B7E454A540B6}" type="datetimeFigureOut">
              <a:rPr lang="en-US" smtClean="0">
                <a:solidFill>
                  <a:prstClr val="black">
                    <a:tint val="75000"/>
                  </a:prstClr>
                </a:solidFill>
              </a:rPr>
              <a:pPr>
                <a:buClrTx/>
                <a:buFontTx/>
                <a:buNone/>
              </a:pPr>
              <a:t>5/13/2020</a:t>
            </a:fld>
            <a:endParaRPr lang="en-US">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Tx/>
              <a:buFontTx/>
              <a:buNone/>
            </a:pPr>
            <a:fld id="{34A3F748-31DA-4297-96EF-69DC737B5DDE}" type="slidenum">
              <a:rPr lang="en-US" smtClean="0">
                <a:solidFill>
                  <a:prstClr val="black">
                    <a:tint val="75000"/>
                  </a:prstClr>
                </a:solidFill>
              </a:rPr>
              <a:pPr>
                <a:buClrTx/>
                <a:buFontTx/>
                <a:buNone/>
              </a:pPr>
              <a:t>‹#›</a:t>
            </a:fld>
            <a:endParaRPr lang="en-US"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003212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Shape 1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Shape 17"/>
          <p:cNvSpPr txBox="1">
            <a:spLocks noGrp="1"/>
          </p:cNvSpPr>
          <p:nvPr>
            <p:ph type="ctrTitle"/>
          </p:nvPr>
        </p:nvSpPr>
        <p:spPr>
          <a:xfrm>
            <a:off x="685800" y="3355923"/>
            <a:ext cx="7772400" cy="1526927"/>
          </a:xfrm>
          <a:prstGeom prst="rect">
            <a:avLst/>
          </a:prstGeom>
          <a:noFill/>
          <a:ln>
            <a:noFill/>
          </a:ln>
        </p:spPr>
        <p:txBody>
          <a:bodyPr spcFirstLastPara="1" wrap="square" lIns="91425" tIns="91425" rIns="91425" bIns="91425" anchor="t" anchorCtr="0"/>
          <a:lstStyle>
            <a:lvl1pPr marR="0" lvl="0" algn="ctr" rtl="0">
              <a:lnSpc>
                <a:spcPct val="90000"/>
              </a:lnSpc>
              <a:spcBef>
                <a:spcPts val="0"/>
              </a:spcBef>
              <a:spcAft>
                <a:spcPts val="0"/>
              </a:spcAft>
              <a:buClr>
                <a:schemeClr val="dk1"/>
              </a:buClr>
              <a:buSzPts val="5400"/>
              <a:buFont typeface="Arial"/>
              <a:buNone/>
              <a:defRPr sz="405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 name="Shape 18"/>
          <p:cNvSpPr txBox="1">
            <a:spLocks noGrp="1"/>
          </p:cNvSpPr>
          <p:nvPr>
            <p:ph type="subTitle" idx="1"/>
          </p:nvPr>
        </p:nvSpPr>
        <p:spPr>
          <a:xfrm>
            <a:off x="1143000" y="5093065"/>
            <a:ext cx="6858000" cy="443429"/>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0" marR="0" lvl="1" indent="0" algn="ctr" rtl="0">
              <a:spcBef>
                <a:spcPts val="0"/>
              </a:spcBef>
              <a:buNone/>
              <a:defRPr sz="900" b="0" i="0" u="none" strike="noStrike" cap="none">
                <a:solidFill>
                  <a:srgbClr val="888888"/>
                </a:solidFill>
                <a:latin typeface="Calibri"/>
                <a:ea typeface="Calibri"/>
                <a:cs typeface="Calibri"/>
                <a:sym typeface="Calibri"/>
              </a:defRPr>
            </a:lvl2pPr>
            <a:lvl3pPr marL="0" marR="0" lvl="2" indent="0" algn="ctr" rtl="0">
              <a:spcBef>
                <a:spcPts val="0"/>
              </a:spcBef>
              <a:buNone/>
              <a:defRPr sz="900" b="0" i="0" u="none" strike="noStrike" cap="none">
                <a:solidFill>
                  <a:srgbClr val="888888"/>
                </a:solidFill>
                <a:latin typeface="Calibri"/>
                <a:ea typeface="Calibri"/>
                <a:cs typeface="Calibri"/>
                <a:sym typeface="Calibri"/>
              </a:defRPr>
            </a:lvl3pPr>
            <a:lvl4pPr marL="0" marR="0" lvl="3" indent="0" algn="ctr" rtl="0">
              <a:spcBef>
                <a:spcPts val="0"/>
              </a:spcBef>
              <a:buNone/>
              <a:defRPr sz="900" b="0" i="0" u="none" strike="noStrike" cap="none">
                <a:solidFill>
                  <a:srgbClr val="888888"/>
                </a:solidFill>
                <a:latin typeface="Calibri"/>
                <a:ea typeface="Calibri"/>
                <a:cs typeface="Calibri"/>
                <a:sym typeface="Calibri"/>
              </a:defRPr>
            </a:lvl4pPr>
            <a:lvl5pPr marL="0" marR="0" lvl="4" indent="0" algn="ctr" rtl="0">
              <a:spcBef>
                <a:spcPts val="0"/>
              </a:spcBef>
              <a:buNone/>
              <a:defRPr sz="900" b="0" i="0" u="none" strike="noStrike" cap="none">
                <a:solidFill>
                  <a:srgbClr val="888888"/>
                </a:solidFill>
                <a:latin typeface="Calibri"/>
                <a:ea typeface="Calibri"/>
                <a:cs typeface="Calibri"/>
                <a:sym typeface="Calibri"/>
              </a:defRPr>
            </a:lvl5pPr>
            <a:lvl6pPr marL="0" marR="0" lvl="5" indent="0" algn="ctr" rtl="0">
              <a:spcBef>
                <a:spcPts val="0"/>
              </a:spcBef>
              <a:buNone/>
              <a:defRPr sz="900" b="0" i="0" u="none" strike="noStrike" cap="none">
                <a:solidFill>
                  <a:srgbClr val="888888"/>
                </a:solidFill>
                <a:latin typeface="Calibri"/>
                <a:ea typeface="Calibri"/>
                <a:cs typeface="Calibri"/>
                <a:sym typeface="Calibri"/>
              </a:defRPr>
            </a:lvl6pPr>
            <a:lvl7pPr marL="0" marR="0" lvl="6" indent="0" algn="ctr" rtl="0">
              <a:spcBef>
                <a:spcPts val="0"/>
              </a:spcBef>
              <a:buNone/>
              <a:defRPr sz="900" b="0" i="0" u="none" strike="noStrike" cap="none">
                <a:solidFill>
                  <a:srgbClr val="888888"/>
                </a:solidFill>
                <a:latin typeface="Calibri"/>
                <a:ea typeface="Calibri"/>
                <a:cs typeface="Calibri"/>
                <a:sym typeface="Calibri"/>
              </a:defRPr>
            </a:lvl7pPr>
            <a:lvl8pPr marL="0" marR="0" lvl="7" indent="0" algn="ctr" rtl="0">
              <a:spcBef>
                <a:spcPts val="0"/>
              </a:spcBef>
              <a:buNone/>
              <a:defRPr sz="900" b="0" i="0" u="none" strike="noStrike" cap="none">
                <a:solidFill>
                  <a:srgbClr val="888888"/>
                </a:solidFill>
                <a:latin typeface="Calibri"/>
                <a:ea typeface="Calibri"/>
                <a:cs typeface="Calibri"/>
                <a:sym typeface="Calibri"/>
              </a:defRPr>
            </a:lvl8pPr>
            <a:lvl9pPr marL="0" marR="0" lvl="8" indent="0" algn="ct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20" name="Shape 20" title="Colorado Department of Education logo"/>
          <p:cNvPicPr preferRelativeResize="0"/>
          <p:nvPr/>
        </p:nvPicPr>
        <p:blipFill rotWithShape="1">
          <a:blip r:embed="rId3">
            <a:alphaModFix/>
          </a:blip>
          <a:srcRect/>
          <a:stretch/>
        </p:blipFill>
        <p:spPr>
          <a:xfrm>
            <a:off x="2326383" y="1746979"/>
            <a:ext cx="4491235" cy="819024"/>
          </a:xfrm>
          <a:prstGeom prst="rect">
            <a:avLst/>
          </a:prstGeom>
          <a:noFill/>
          <a:ln>
            <a:noFill/>
          </a:ln>
        </p:spPr>
      </p:pic>
    </p:spTree>
    <p:extLst>
      <p:ext uri="{BB962C8B-B14F-4D97-AF65-F5344CB8AC3E}">
        <p14:creationId xmlns:p14="http://schemas.microsoft.com/office/powerpoint/2010/main" val="1095144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0220" y="2232152"/>
            <a:ext cx="1910820" cy="2816352"/>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270"/>
              </a:spcBef>
              <a:spcAft>
                <a:spcPts val="0"/>
              </a:spcAft>
              <a:buClr>
                <a:schemeClr val="accent1"/>
              </a:buClr>
              <a:buSzPts val="1980"/>
              <a:buFont typeface="Noto Sans Symbols"/>
              <a:buNone/>
              <a:defRPr sz="1350" b="0" i="0" u="none" strike="noStrike" cap="none">
                <a:solidFill>
                  <a:srgbClr val="FFFFFF"/>
                </a:solidFill>
                <a:latin typeface="Calibri"/>
                <a:ea typeface="Calibri"/>
                <a:cs typeface="Calibri"/>
                <a:sym typeface="Calibri"/>
              </a:defRPr>
            </a:lvl1pPr>
            <a:lvl2pPr marL="685800" marR="0" lvl="1" indent="-171450" algn="l" rtl="0">
              <a:lnSpc>
                <a:spcPct val="90000"/>
              </a:lnSpc>
              <a:spcBef>
                <a:spcPts val="180"/>
              </a:spcBef>
              <a:spcAft>
                <a:spcPts val="0"/>
              </a:spcAft>
              <a:buClr>
                <a:schemeClr val="accent2"/>
              </a:buClr>
              <a:buSzPts val="1320"/>
              <a:buFont typeface="Noto Sans Symbols"/>
              <a:buNone/>
              <a:defRPr sz="900" b="0" i="0" u="none" strike="noStrike" cap="none">
                <a:solidFill>
                  <a:srgbClr val="5C6670"/>
                </a:solidFill>
                <a:latin typeface="Calibri"/>
                <a:ea typeface="Calibri"/>
                <a:cs typeface="Calibri"/>
                <a:sym typeface="Calibri"/>
              </a:defRPr>
            </a:lvl2pPr>
            <a:lvl3pPr marL="1028700" marR="0" lvl="2" indent="-171450" algn="l" rtl="0">
              <a:lnSpc>
                <a:spcPct val="90000"/>
              </a:lnSpc>
              <a:spcBef>
                <a:spcPts val="150"/>
              </a:spcBef>
              <a:spcAft>
                <a:spcPts val="0"/>
              </a:spcAft>
              <a:buClr>
                <a:schemeClr val="accent3"/>
              </a:buClr>
              <a:buSzPts val="1100"/>
              <a:buFont typeface="Noto Sans Symbols"/>
              <a:buNone/>
              <a:defRPr sz="750" b="0" i="0" u="none" strike="noStrike" cap="none">
                <a:solidFill>
                  <a:srgbClr val="5C6670"/>
                </a:solidFill>
                <a:latin typeface="Calibri"/>
                <a:ea typeface="Calibri"/>
                <a:cs typeface="Calibri"/>
                <a:sym typeface="Calibri"/>
              </a:defRPr>
            </a:lvl3pPr>
            <a:lvl4pPr marL="1371600" marR="0" lvl="3" indent="-171450" algn="l" rtl="0">
              <a:lnSpc>
                <a:spcPct val="90000"/>
              </a:lnSpc>
              <a:spcBef>
                <a:spcPts val="135"/>
              </a:spcBef>
              <a:spcAft>
                <a:spcPts val="0"/>
              </a:spcAft>
              <a:buClr>
                <a:schemeClr val="accent4"/>
              </a:buClr>
              <a:buSzPts val="990"/>
              <a:buFont typeface="Noto Sans Symbols"/>
              <a:buNone/>
              <a:defRPr sz="675" b="0" i="0" u="none" strike="noStrike" cap="none">
                <a:solidFill>
                  <a:srgbClr val="5C6670"/>
                </a:solidFill>
                <a:latin typeface="Calibri"/>
                <a:ea typeface="Calibri"/>
                <a:cs typeface="Calibri"/>
                <a:sym typeface="Calibri"/>
              </a:defRPr>
            </a:lvl4pPr>
            <a:lvl5pPr marL="1714500" marR="0" lvl="4" indent="-171450" algn="l" rtl="0">
              <a:lnSpc>
                <a:spcPct val="90000"/>
              </a:lnSpc>
              <a:spcBef>
                <a:spcPts val="135"/>
              </a:spcBef>
              <a:spcAft>
                <a:spcPts val="0"/>
              </a:spcAft>
              <a:buClr>
                <a:schemeClr val="accent6"/>
              </a:buClr>
              <a:buSzPts val="990"/>
              <a:buFont typeface="Noto Sans Symbols"/>
              <a:buNone/>
              <a:defRPr sz="675" b="0" i="0" u="none" strike="noStrike" cap="none">
                <a:solidFill>
                  <a:srgbClr val="5C6670"/>
                </a:solidFill>
                <a:latin typeface="Calibri"/>
                <a:ea typeface="Calibri"/>
                <a:cs typeface="Calibri"/>
                <a:sym typeface="Calibri"/>
              </a:defRPr>
            </a:lvl5pPr>
            <a:lvl6pPr marL="2057400" marR="0" lvl="5" indent="-171450" algn="l" rtl="0">
              <a:lnSpc>
                <a:spcPct val="90000"/>
              </a:lnSpc>
              <a:spcBef>
                <a:spcPts val="135"/>
              </a:spcBef>
              <a:spcAft>
                <a:spcPts val="0"/>
              </a:spcAft>
              <a:buClr>
                <a:schemeClr val="accent1"/>
              </a:buClr>
              <a:buSzPts val="900"/>
              <a:buFont typeface="Noto Sans Symbols"/>
              <a:buNone/>
              <a:defRPr sz="675" b="0" i="0" u="none" strike="noStrike" cap="none">
                <a:solidFill>
                  <a:schemeClr val="dk2"/>
                </a:solidFill>
                <a:latin typeface="Calibri"/>
                <a:ea typeface="Calibri"/>
                <a:cs typeface="Calibri"/>
                <a:sym typeface="Calibri"/>
              </a:defRPr>
            </a:lvl6pPr>
            <a:lvl7pPr marL="2400300" marR="0" lvl="6" indent="-171450" algn="l" rtl="0">
              <a:lnSpc>
                <a:spcPct val="90000"/>
              </a:lnSpc>
              <a:spcBef>
                <a:spcPts val="135"/>
              </a:spcBef>
              <a:spcAft>
                <a:spcPts val="0"/>
              </a:spcAft>
              <a:buClr>
                <a:schemeClr val="accent2"/>
              </a:buClr>
              <a:buSzPts val="900"/>
              <a:buFont typeface="Noto Sans Symbols"/>
              <a:buNone/>
              <a:defRPr sz="675" b="0" i="0" u="none" strike="noStrike" cap="none">
                <a:solidFill>
                  <a:schemeClr val="dk2"/>
                </a:solidFill>
                <a:latin typeface="Calibri"/>
                <a:ea typeface="Calibri"/>
                <a:cs typeface="Calibri"/>
                <a:sym typeface="Calibri"/>
              </a:defRPr>
            </a:lvl7pPr>
            <a:lvl8pPr marL="2743200" marR="0" lvl="7" indent="-171450" algn="l" rtl="0">
              <a:lnSpc>
                <a:spcPct val="90000"/>
              </a:lnSpc>
              <a:spcBef>
                <a:spcPts val="135"/>
              </a:spcBef>
              <a:spcAft>
                <a:spcPts val="0"/>
              </a:spcAft>
              <a:buClr>
                <a:schemeClr val="accent3"/>
              </a:buClr>
              <a:buSzPts val="900"/>
              <a:buFont typeface="Noto Sans Symbols"/>
              <a:buNone/>
              <a:defRPr sz="675" b="0" i="0" u="none" strike="noStrike" cap="none">
                <a:solidFill>
                  <a:schemeClr val="dk2"/>
                </a:solidFill>
                <a:latin typeface="Calibri"/>
                <a:ea typeface="Calibri"/>
                <a:cs typeface="Calibri"/>
                <a:sym typeface="Calibri"/>
              </a:defRPr>
            </a:lvl8pPr>
            <a:lvl9pPr marL="3086100" marR="0" lvl="8" indent="-171450" algn="l" rtl="0">
              <a:lnSpc>
                <a:spcPct val="90000"/>
              </a:lnSpc>
              <a:spcBef>
                <a:spcPts val="135"/>
              </a:spcBef>
              <a:spcAft>
                <a:spcPts val="0"/>
              </a:spcAft>
              <a:buClr>
                <a:schemeClr val="accent5"/>
              </a:buClr>
              <a:buSzPts val="900"/>
              <a:buFont typeface="Noto Sans Symbols"/>
              <a:buNone/>
              <a:defRPr sz="675" b="0" i="0" u="none" strike="noStrike" cap="none">
                <a:solidFill>
                  <a:schemeClr val="dk2"/>
                </a:solidFill>
                <a:latin typeface="Calibri"/>
                <a:ea typeface="Calibri"/>
                <a:cs typeface="Calibri"/>
                <a:sym typeface="Calibri"/>
              </a:defRPr>
            </a:lvl9pPr>
          </a:lstStyle>
          <a:p>
            <a:endParaRPr/>
          </a:p>
        </p:txBody>
      </p:sp>
      <p:sp>
        <p:nvSpPr>
          <p:cNvPr id="23" name="Shape 23"/>
          <p:cNvSpPr txBox="1">
            <a:spLocks noGrp="1"/>
          </p:cNvSpPr>
          <p:nvPr>
            <p:ph type="title"/>
          </p:nvPr>
        </p:nvSpPr>
        <p:spPr>
          <a:xfrm>
            <a:off x="57913" y="1096962"/>
            <a:ext cx="1913456" cy="103359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000"/>
              <a:buFont typeface="Arial"/>
              <a:buNone/>
              <a:defRPr sz="1500" b="0" i="0" u="none" strike="noStrike" cap="none">
                <a:solidFill>
                  <a:schemeClr val="lt1"/>
                </a:solidFill>
                <a:latin typeface="Arial"/>
                <a:ea typeface="Arial"/>
                <a:cs typeface="Arial"/>
                <a:sym typeface="Arial"/>
              </a:defRPr>
            </a:lvl1pPr>
            <a:lvl2pPr lvl="1">
              <a:spcBef>
                <a:spcPts val="0"/>
              </a:spcBef>
              <a:spcAft>
                <a:spcPts val="0"/>
              </a:spcAft>
              <a:buSzPts val="1400"/>
              <a:buFont typeface="Arial"/>
              <a:buNone/>
              <a:defRPr sz="1350"/>
            </a:lvl2pPr>
            <a:lvl3pPr lvl="2">
              <a:spcBef>
                <a:spcPts val="0"/>
              </a:spcBef>
              <a:spcAft>
                <a:spcPts val="0"/>
              </a:spcAft>
              <a:buSzPts val="1400"/>
              <a:buFont typeface="Arial"/>
              <a:buNone/>
              <a:defRPr sz="1350"/>
            </a:lvl3pPr>
            <a:lvl4pPr lvl="3">
              <a:spcBef>
                <a:spcPts val="0"/>
              </a:spcBef>
              <a:spcAft>
                <a:spcPts val="0"/>
              </a:spcAft>
              <a:buSzPts val="1400"/>
              <a:buFont typeface="Arial"/>
              <a:buNone/>
              <a:defRPr sz="1350"/>
            </a:lvl4pPr>
            <a:lvl5pPr lvl="4">
              <a:spcBef>
                <a:spcPts val="0"/>
              </a:spcBef>
              <a:spcAft>
                <a:spcPts val="0"/>
              </a:spcAft>
              <a:buSzPts val="1400"/>
              <a:buFont typeface="Arial"/>
              <a:buNone/>
              <a:defRPr sz="1350"/>
            </a:lvl5pPr>
            <a:lvl6pPr lvl="5">
              <a:spcBef>
                <a:spcPts val="0"/>
              </a:spcBef>
              <a:spcAft>
                <a:spcPts val="0"/>
              </a:spcAft>
              <a:buSzPts val="1400"/>
              <a:buFont typeface="Arial"/>
              <a:buNone/>
              <a:defRPr sz="1350"/>
            </a:lvl6pPr>
            <a:lvl7pPr lvl="6">
              <a:spcBef>
                <a:spcPts val="0"/>
              </a:spcBef>
              <a:spcAft>
                <a:spcPts val="0"/>
              </a:spcAft>
              <a:buSzPts val="1400"/>
              <a:buFont typeface="Arial"/>
              <a:buNone/>
              <a:defRPr sz="1350"/>
            </a:lvl7pPr>
            <a:lvl8pPr lvl="7">
              <a:spcBef>
                <a:spcPts val="0"/>
              </a:spcBef>
              <a:spcAft>
                <a:spcPts val="0"/>
              </a:spcAft>
              <a:buSzPts val="1400"/>
              <a:buFont typeface="Arial"/>
              <a:buNone/>
              <a:defRPr sz="1350"/>
            </a:lvl8pPr>
            <a:lvl9pPr lvl="8">
              <a:spcBef>
                <a:spcPts val="0"/>
              </a:spcBef>
              <a:spcAft>
                <a:spcPts val="0"/>
              </a:spcAft>
              <a:buSzPts val="1400"/>
              <a:buFont typeface="Arial"/>
              <a:buNone/>
              <a:defRPr sz="1350"/>
            </a:lvl9pPr>
          </a:lstStyle>
          <a:p>
            <a:endParaRPr/>
          </a:p>
        </p:txBody>
      </p:sp>
      <p:sp>
        <p:nvSpPr>
          <p:cNvPr id="25" name="Shape 25"/>
          <p:cNvSpPr txBox="1"/>
          <p:nvPr/>
        </p:nvSpPr>
        <p:spPr>
          <a:xfrm>
            <a:off x="3675969" y="6344723"/>
            <a:ext cx="2133600" cy="365125"/>
          </a:xfrm>
          <a:prstGeom prst="rect">
            <a:avLst/>
          </a:prstGeom>
          <a:noFill/>
          <a:ln>
            <a:noFill/>
          </a:ln>
        </p:spPr>
        <p:txBody>
          <a:bodyPr spcFirstLastPara="1" wrap="square" lIns="68569" tIns="34275" rIns="68569" bIns="34275" anchor="ctr" anchorCtr="0">
            <a:noAutofit/>
          </a:bodyPr>
          <a:lstStyle/>
          <a:p>
            <a:pPr algn="ctr">
              <a:buSzPts val="2000"/>
              <a:buFont typeface="Calibri"/>
              <a:buNone/>
            </a:pPr>
            <a:fld id="{00000000-1234-1234-1234-123412341234}" type="slidenum">
              <a:rPr lang="en-US" sz="1500">
                <a:latin typeface="Calibri"/>
                <a:ea typeface="Calibri"/>
                <a:cs typeface="Calibri"/>
                <a:sym typeface="Calibri"/>
              </a:rPr>
              <a:pPr algn="ctr">
                <a:buSzPts val="2000"/>
                <a:buFont typeface="Calibri"/>
                <a:buNone/>
              </a:pPr>
              <a:t>‹#›</a:t>
            </a:fld>
            <a:endParaRPr sz="900">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50078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Green Narrow Bar" type="titleOnly">
  <p:cSld name="Title Only Green Narrow Bar">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81000" y="355851"/>
            <a:ext cx="8381260" cy="78207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3581097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with page number" type="blank">
  <p:cSld name="Blank with page number">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4298373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32"/>
        <p:cNvGrpSpPr/>
        <p:nvPr/>
      </p:nvGrpSpPr>
      <p:grpSpPr>
        <a:xfrm>
          <a:off x="0" y="0"/>
          <a:ext cx="0" cy="0"/>
          <a:chOff x="0" y="0"/>
          <a:chExt cx="0" cy="0"/>
        </a:xfrm>
      </p:grpSpPr>
      <p:pic>
        <p:nvPicPr>
          <p:cNvPr id="33" name="Shape 3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4" name="Shape 34"/>
          <p:cNvSpPr txBox="1">
            <a:spLocks noGrp="1"/>
          </p:cNvSpPr>
          <p:nvPr>
            <p:ph type="title"/>
          </p:nvPr>
        </p:nvSpPr>
        <p:spPr>
          <a:xfrm>
            <a:off x="274320" y="274322"/>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5" name="Shape 35"/>
          <p:cNvSpPr txBox="1">
            <a:spLocks noGrp="1"/>
          </p:cNvSpPr>
          <p:nvPr>
            <p:ph type="body" idx="1"/>
          </p:nvPr>
        </p:nvSpPr>
        <p:spPr>
          <a:xfrm>
            <a:off x="628650" y="1463040"/>
            <a:ext cx="7886700"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rgbClr val="5C6670"/>
              </a:buClr>
              <a:buSzPts val="2400"/>
              <a:buFont typeface="Arial"/>
              <a:buNone/>
              <a:defRPr sz="1800" b="0" i="0" u="none" strike="noStrike" cap="none">
                <a:solidFill>
                  <a:srgbClr val="5C6670"/>
                </a:solidFill>
                <a:latin typeface="Trebuchet MS"/>
                <a:ea typeface="Trebuchet MS"/>
                <a:cs typeface="Trebuchet MS"/>
                <a:sym typeface="Trebuchet MS"/>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57175" algn="l" rtl="0">
              <a:lnSpc>
                <a:spcPct val="10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371600" marR="0" lvl="3" indent="-247650" algn="l" rtl="0">
              <a:lnSpc>
                <a:spcPct val="10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1714500" marR="0" lvl="4" indent="-238125" algn="l" rtl="0">
              <a:lnSpc>
                <a:spcPct val="100000"/>
              </a:lnSpc>
              <a:spcBef>
                <a:spcPts val="375"/>
              </a:spcBef>
              <a:spcAft>
                <a:spcPts val="0"/>
              </a:spcAft>
              <a:buClr>
                <a:schemeClr val="dk1"/>
              </a:buClr>
              <a:buSzPts val="1400"/>
              <a:buFont typeface="Arial"/>
              <a:buChar char="•"/>
              <a:defRPr sz="10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146508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Noto Sans Symbols"/>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Noto Sans Symbols"/>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Noto Sans Symbols"/>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 name="Shape 4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106576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91159" y="1719072"/>
            <a:ext cx="4038600" cy="4407408"/>
          </a:xfrm>
          <a:prstGeom prst="rect">
            <a:avLst/>
          </a:prstGeom>
          <a:noFill/>
          <a:ln>
            <a:noFill/>
          </a:ln>
        </p:spPr>
        <p:txBody>
          <a:bodyPr spcFirstLastPara="1" wrap="square" lIns="91425" tIns="91425" rIns="91425" bIns="91425" anchor="t" anchorCtr="0"/>
          <a:lstStyle>
            <a:lvl1pPr marL="342900" marR="0" lvl="0" indent="-285750" algn="l" rtl="0">
              <a:lnSpc>
                <a:spcPct val="90000"/>
              </a:lnSpc>
              <a:spcBef>
                <a:spcPts val="75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685800" marR="0" lvl="1" indent="-276225" algn="l" rtl="0">
              <a:lnSpc>
                <a:spcPct val="90000"/>
              </a:lnSpc>
              <a:spcBef>
                <a:spcPts val="375"/>
              </a:spcBef>
              <a:spcAft>
                <a:spcPts val="0"/>
              </a:spcAft>
              <a:buClr>
                <a:schemeClr val="dk1"/>
              </a:buClr>
              <a:buSzPts val="2200"/>
              <a:buFont typeface="Arial"/>
              <a:buChar char="•"/>
              <a:defRPr sz="165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47650" algn="l" rtl="0">
              <a:lnSpc>
                <a:spcPct val="9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723660" y="1719072"/>
            <a:ext cx="4038600" cy="4407408"/>
          </a:xfrm>
          <a:prstGeom prst="rect">
            <a:avLst/>
          </a:prstGeom>
          <a:noFill/>
          <a:ln>
            <a:noFill/>
          </a:ln>
        </p:spPr>
        <p:txBody>
          <a:bodyPr spcFirstLastPara="1" wrap="square" lIns="91425" tIns="91425" rIns="91425" bIns="91425" anchor="t" anchorCtr="0"/>
          <a:lstStyle>
            <a:lvl1pPr marL="342900" marR="0" lvl="0" indent="-285750" algn="l" rtl="0">
              <a:lnSpc>
                <a:spcPct val="90000"/>
              </a:lnSpc>
              <a:spcBef>
                <a:spcPts val="750"/>
              </a:spcBef>
              <a:spcAft>
                <a:spcPts val="0"/>
              </a:spcAft>
              <a:buClr>
                <a:schemeClr val="dk1"/>
              </a:buClr>
              <a:buSzPts val="2400"/>
              <a:buFont typeface="Arial"/>
              <a:buChar char="•"/>
              <a:defRPr sz="1800" b="1" i="0" u="none" strike="noStrike" cap="none">
                <a:solidFill>
                  <a:schemeClr val="dk1"/>
                </a:solidFill>
                <a:latin typeface="Calibri"/>
                <a:ea typeface="Calibri"/>
                <a:cs typeface="Calibri"/>
                <a:sym typeface="Calibri"/>
              </a:defRPr>
            </a:lvl1pPr>
            <a:lvl2pPr marL="685800" marR="0" lvl="1" indent="-276225" algn="l" rtl="0">
              <a:lnSpc>
                <a:spcPct val="90000"/>
              </a:lnSpc>
              <a:spcBef>
                <a:spcPts val="375"/>
              </a:spcBef>
              <a:spcAft>
                <a:spcPts val="0"/>
              </a:spcAft>
              <a:buClr>
                <a:schemeClr val="dk1"/>
              </a:buClr>
              <a:buSzPts val="2200"/>
              <a:buFont typeface="Arial"/>
              <a:buChar char="•"/>
              <a:defRPr sz="165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47650" algn="l" rtl="0">
              <a:lnSpc>
                <a:spcPct val="90000"/>
              </a:lnSpc>
              <a:spcBef>
                <a:spcPts val="375"/>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1" name="Shape 61"/>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a:solidFill>
                  <a:srgbClr val="888888"/>
                </a:solidFill>
                <a:latin typeface="Calibri"/>
                <a:ea typeface="Calibri"/>
                <a:cs typeface="Calibri"/>
                <a:sym typeface="Calibri"/>
              </a:defRPr>
            </a:lvl1pPr>
            <a:lvl2pPr marL="0" marR="0" lvl="1" indent="0" algn="l" rtl="0">
              <a:spcBef>
                <a:spcPts val="0"/>
              </a:spcBef>
              <a:buNone/>
              <a:defRPr sz="900">
                <a:solidFill>
                  <a:srgbClr val="888888"/>
                </a:solidFill>
                <a:latin typeface="Calibri"/>
                <a:ea typeface="Calibri"/>
                <a:cs typeface="Calibri"/>
                <a:sym typeface="Calibri"/>
              </a:defRPr>
            </a:lvl2pPr>
            <a:lvl3pPr marL="0" marR="0" lvl="2" indent="0" algn="l" rtl="0">
              <a:spcBef>
                <a:spcPts val="0"/>
              </a:spcBef>
              <a:buNone/>
              <a:defRPr sz="900">
                <a:solidFill>
                  <a:srgbClr val="888888"/>
                </a:solidFill>
                <a:latin typeface="Calibri"/>
                <a:ea typeface="Calibri"/>
                <a:cs typeface="Calibri"/>
                <a:sym typeface="Calibri"/>
              </a:defRPr>
            </a:lvl3pPr>
            <a:lvl4pPr marL="0" marR="0" lvl="3" indent="0" algn="l" rtl="0">
              <a:spcBef>
                <a:spcPts val="0"/>
              </a:spcBef>
              <a:buNone/>
              <a:defRPr sz="900">
                <a:solidFill>
                  <a:srgbClr val="888888"/>
                </a:solidFill>
                <a:latin typeface="Calibri"/>
                <a:ea typeface="Calibri"/>
                <a:cs typeface="Calibri"/>
                <a:sym typeface="Calibri"/>
              </a:defRPr>
            </a:lvl4pPr>
            <a:lvl5pPr marL="0" marR="0" lvl="4" indent="0" algn="l" rtl="0">
              <a:spcBef>
                <a:spcPts val="0"/>
              </a:spcBef>
              <a:buNone/>
              <a:defRPr sz="900">
                <a:solidFill>
                  <a:srgbClr val="888888"/>
                </a:solidFill>
                <a:latin typeface="Calibri"/>
                <a:ea typeface="Calibri"/>
                <a:cs typeface="Calibri"/>
                <a:sym typeface="Calibri"/>
              </a:defRPr>
            </a:lvl5pPr>
            <a:lvl6pPr marL="0" marR="0" lvl="5" indent="0" algn="l" rtl="0">
              <a:spcBef>
                <a:spcPts val="0"/>
              </a:spcBef>
              <a:buNone/>
              <a:defRPr sz="900">
                <a:solidFill>
                  <a:srgbClr val="888888"/>
                </a:solidFill>
                <a:latin typeface="Calibri"/>
                <a:ea typeface="Calibri"/>
                <a:cs typeface="Calibri"/>
                <a:sym typeface="Calibri"/>
              </a:defRPr>
            </a:lvl6pPr>
            <a:lvl7pPr marL="0" marR="0" lvl="6" indent="0" algn="l" rtl="0">
              <a:spcBef>
                <a:spcPts val="0"/>
              </a:spcBef>
              <a:buNone/>
              <a:defRPr sz="900">
                <a:solidFill>
                  <a:srgbClr val="888888"/>
                </a:solidFill>
                <a:latin typeface="Calibri"/>
                <a:ea typeface="Calibri"/>
                <a:cs typeface="Calibri"/>
                <a:sym typeface="Calibri"/>
              </a:defRPr>
            </a:lvl7pPr>
            <a:lvl8pPr marL="0" marR="0" lvl="7" indent="0" algn="l" rtl="0">
              <a:spcBef>
                <a:spcPts val="0"/>
              </a:spcBef>
              <a:buNone/>
              <a:defRPr sz="900">
                <a:solidFill>
                  <a:srgbClr val="888888"/>
                </a:solidFill>
                <a:latin typeface="Calibri"/>
                <a:ea typeface="Calibri"/>
                <a:cs typeface="Calibri"/>
                <a:sym typeface="Calibri"/>
              </a:defRPr>
            </a:lvl8pPr>
            <a:lvl9pPr marL="0" marR="0" lvl="8" indent="0" algn="l"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23336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74321" y="1463040"/>
            <a:ext cx="4011083"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9" name="Shape 69"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0" name="Shape 70"/>
          <p:cNvSpPr txBox="1">
            <a:spLocks noGrp="1"/>
          </p:cNvSpPr>
          <p:nvPr>
            <p:ph type="title"/>
          </p:nvPr>
        </p:nvSpPr>
        <p:spPr>
          <a:xfrm>
            <a:off x="274320" y="274322"/>
            <a:ext cx="7886700" cy="71014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4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1" name="Shape 7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rgbClr val="888888"/>
                </a:solidFill>
                <a:latin typeface="Calibri"/>
                <a:ea typeface="Calibri"/>
                <a:cs typeface="Calibri"/>
                <a:sym typeface="Calibri"/>
              </a:defRPr>
            </a:lvl1pPr>
            <a:lvl2pPr marL="0" marR="0" lvl="1" indent="0" algn="ctr" rtl="0">
              <a:spcBef>
                <a:spcPts val="0"/>
              </a:spcBef>
              <a:buNone/>
              <a:defRPr sz="900">
                <a:solidFill>
                  <a:srgbClr val="888888"/>
                </a:solidFill>
                <a:latin typeface="Calibri"/>
                <a:ea typeface="Calibri"/>
                <a:cs typeface="Calibri"/>
                <a:sym typeface="Calibri"/>
              </a:defRPr>
            </a:lvl2pPr>
            <a:lvl3pPr marL="0" marR="0" lvl="2" indent="0" algn="ctr" rtl="0">
              <a:spcBef>
                <a:spcPts val="0"/>
              </a:spcBef>
              <a:buNone/>
              <a:defRPr sz="900">
                <a:solidFill>
                  <a:srgbClr val="888888"/>
                </a:solidFill>
                <a:latin typeface="Calibri"/>
                <a:ea typeface="Calibri"/>
                <a:cs typeface="Calibri"/>
                <a:sym typeface="Calibri"/>
              </a:defRPr>
            </a:lvl3pPr>
            <a:lvl4pPr marL="0" marR="0" lvl="3" indent="0" algn="ctr" rtl="0">
              <a:spcBef>
                <a:spcPts val="0"/>
              </a:spcBef>
              <a:buNone/>
              <a:defRPr sz="900">
                <a:solidFill>
                  <a:srgbClr val="888888"/>
                </a:solidFill>
                <a:latin typeface="Calibri"/>
                <a:ea typeface="Calibri"/>
                <a:cs typeface="Calibri"/>
                <a:sym typeface="Calibri"/>
              </a:defRPr>
            </a:lvl4pPr>
            <a:lvl5pPr marL="0" marR="0" lvl="4" indent="0" algn="ctr" rtl="0">
              <a:spcBef>
                <a:spcPts val="0"/>
              </a:spcBef>
              <a:buNone/>
              <a:defRPr sz="900">
                <a:solidFill>
                  <a:srgbClr val="888888"/>
                </a:solidFill>
                <a:latin typeface="Calibri"/>
                <a:ea typeface="Calibri"/>
                <a:cs typeface="Calibri"/>
                <a:sym typeface="Calibri"/>
              </a:defRPr>
            </a:lvl5pPr>
            <a:lvl6pPr marL="0" marR="0" lvl="5" indent="0" algn="ctr" rtl="0">
              <a:spcBef>
                <a:spcPts val="0"/>
              </a:spcBef>
              <a:buNone/>
              <a:defRPr sz="900">
                <a:solidFill>
                  <a:srgbClr val="888888"/>
                </a:solidFill>
                <a:latin typeface="Calibri"/>
                <a:ea typeface="Calibri"/>
                <a:cs typeface="Calibri"/>
                <a:sym typeface="Calibri"/>
              </a:defRPr>
            </a:lvl6pPr>
            <a:lvl7pPr marL="0" marR="0" lvl="6" indent="0" algn="ctr" rtl="0">
              <a:spcBef>
                <a:spcPts val="0"/>
              </a:spcBef>
              <a:buNone/>
              <a:defRPr sz="900">
                <a:solidFill>
                  <a:srgbClr val="888888"/>
                </a:solidFill>
                <a:latin typeface="Calibri"/>
                <a:ea typeface="Calibri"/>
                <a:cs typeface="Calibri"/>
                <a:sym typeface="Calibri"/>
              </a:defRPr>
            </a:lvl7pPr>
            <a:lvl8pPr marL="0" marR="0" lvl="7" indent="0" algn="ctr" rtl="0">
              <a:spcBef>
                <a:spcPts val="0"/>
              </a:spcBef>
              <a:buNone/>
              <a:defRPr sz="900">
                <a:solidFill>
                  <a:srgbClr val="888888"/>
                </a:solidFill>
                <a:latin typeface="Calibri"/>
                <a:ea typeface="Calibri"/>
                <a:cs typeface="Calibri"/>
                <a:sym typeface="Calibri"/>
              </a:defRPr>
            </a:lvl8pPr>
            <a:lvl9pPr marL="0" marR="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a:pPr/>
              <a:t>‹#›</a:t>
            </a:fld>
            <a:endParaRPr/>
          </a:p>
        </p:txBody>
      </p:sp>
      <p:sp>
        <p:nvSpPr>
          <p:cNvPr id="72" name="Shape 72"/>
          <p:cNvSpPr txBox="1">
            <a:spLocks noGrp="1"/>
          </p:cNvSpPr>
          <p:nvPr>
            <p:ph type="body" idx="2"/>
          </p:nvPr>
        </p:nvSpPr>
        <p:spPr>
          <a:xfrm>
            <a:off x="4736255" y="1463040"/>
            <a:ext cx="4011083" cy="435133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685800" marR="0" lvl="1" indent="-266700" algn="l" rtl="0">
              <a:lnSpc>
                <a:spcPct val="10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00943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pic>
        <p:nvPicPr>
          <p:cNvPr id="90" name="Shape 9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1" name="Shape 9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92" name="Shape 92"/>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3" name="Shape 9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74"/>
        <p:cNvGrpSpPr/>
        <p:nvPr/>
      </p:nvGrpSpPr>
      <p:grpSpPr>
        <a:xfrm>
          <a:off x="0" y="0"/>
          <a:ext cx="0" cy="0"/>
          <a:chOff x="0" y="0"/>
          <a:chExt cx="0" cy="0"/>
        </a:xfrm>
      </p:grpSpPr>
      <p:pic>
        <p:nvPicPr>
          <p:cNvPr id="75" name="Shape 75"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6" name="Shape 7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8" name="Shape 78"/>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637909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79"/>
        <p:cNvGrpSpPr/>
        <p:nvPr/>
      </p:nvGrpSpPr>
      <p:grpSpPr>
        <a:xfrm>
          <a:off x="0" y="0"/>
          <a:ext cx="0" cy="0"/>
          <a:chOff x="0" y="0"/>
          <a:chExt cx="0" cy="0"/>
        </a:xfrm>
      </p:grpSpPr>
      <p:pic>
        <p:nvPicPr>
          <p:cNvPr id="80" name="Shape 80"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Shape 81"/>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3" name="Shape 83"/>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453782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84"/>
        <p:cNvGrpSpPr/>
        <p:nvPr/>
      </p:nvGrpSpPr>
      <p:grpSpPr>
        <a:xfrm>
          <a:off x="0" y="0"/>
          <a:ext cx="0" cy="0"/>
          <a:chOff x="0" y="0"/>
          <a:chExt cx="0" cy="0"/>
        </a:xfrm>
      </p:grpSpPr>
      <p:pic>
        <p:nvPicPr>
          <p:cNvPr id="85" name="Shape 85"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Shape 86"/>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8" name="Shape 88"/>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37725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pic>
        <p:nvPicPr>
          <p:cNvPr id="90" name="Shape 90"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1" name="Shape 91"/>
          <p:cNvSpPr txBox="1">
            <a:spLocks noGrp="1"/>
          </p:cNvSpPr>
          <p:nvPr>
            <p:ph type="sldNum" idx="12"/>
          </p:nvPr>
        </p:nvSpPr>
        <p:spPr>
          <a:xfrm>
            <a:off x="274321" y="6356353"/>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900">
                <a:solidFill>
                  <a:schemeClr val="lt1"/>
                </a:solidFill>
                <a:latin typeface="Calibri"/>
                <a:ea typeface="Calibri"/>
                <a:cs typeface="Calibri"/>
                <a:sym typeface="Calibri"/>
              </a:defRPr>
            </a:lvl1pPr>
            <a:lvl2pPr marL="0" marR="0" lvl="1" indent="0" algn="ctr" rtl="0">
              <a:spcBef>
                <a:spcPts val="0"/>
              </a:spcBef>
              <a:buNone/>
              <a:defRPr sz="900">
                <a:solidFill>
                  <a:schemeClr val="lt1"/>
                </a:solidFill>
                <a:latin typeface="Calibri"/>
                <a:ea typeface="Calibri"/>
                <a:cs typeface="Calibri"/>
                <a:sym typeface="Calibri"/>
              </a:defRPr>
            </a:lvl2pPr>
            <a:lvl3pPr marL="0" marR="0" lvl="2" indent="0" algn="ctr" rtl="0">
              <a:spcBef>
                <a:spcPts val="0"/>
              </a:spcBef>
              <a:buNone/>
              <a:defRPr sz="900">
                <a:solidFill>
                  <a:schemeClr val="lt1"/>
                </a:solidFill>
                <a:latin typeface="Calibri"/>
                <a:ea typeface="Calibri"/>
                <a:cs typeface="Calibri"/>
                <a:sym typeface="Calibri"/>
              </a:defRPr>
            </a:lvl3pPr>
            <a:lvl4pPr marL="0" marR="0" lvl="3" indent="0" algn="ctr" rtl="0">
              <a:spcBef>
                <a:spcPts val="0"/>
              </a:spcBef>
              <a:buNone/>
              <a:defRPr sz="900">
                <a:solidFill>
                  <a:schemeClr val="lt1"/>
                </a:solidFill>
                <a:latin typeface="Calibri"/>
                <a:ea typeface="Calibri"/>
                <a:cs typeface="Calibri"/>
                <a:sym typeface="Calibri"/>
              </a:defRPr>
            </a:lvl4pPr>
            <a:lvl5pPr marL="0" marR="0" lvl="4" indent="0" algn="ctr" rtl="0">
              <a:spcBef>
                <a:spcPts val="0"/>
              </a:spcBef>
              <a:buNone/>
              <a:defRPr sz="900">
                <a:solidFill>
                  <a:schemeClr val="lt1"/>
                </a:solidFill>
                <a:latin typeface="Calibri"/>
                <a:ea typeface="Calibri"/>
                <a:cs typeface="Calibri"/>
                <a:sym typeface="Calibri"/>
              </a:defRPr>
            </a:lvl5pPr>
            <a:lvl6pPr marL="0" marR="0" lvl="5" indent="0" algn="ctr" rtl="0">
              <a:spcBef>
                <a:spcPts val="0"/>
              </a:spcBef>
              <a:buNone/>
              <a:defRPr sz="900">
                <a:solidFill>
                  <a:schemeClr val="lt1"/>
                </a:solidFill>
                <a:latin typeface="Calibri"/>
                <a:ea typeface="Calibri"/>
                <a:cs typeface="Calibri"/>
                <a:sym typeface="Calibri"/>
              </a:defRPr>
            </a:lvl6pPr>
            <a:lvl7pPr marL="0" marR="0" lvl="6" indent="0" algn="ctr" rtl="0">
              <a:spcBef>
                <a:spcPts val="0"/>
              </a:spcBef>
              <a:buNone/>
              <a:defRPr sz="900">
                <a:solidFill>
                  <a:schemeClr val="lt1"/>
                </a:solidFill>
                <a:latin typeface="Calibri"/>
                <a:ea typeface="Calibri"/>
                <a:cs typeface="Calibri"/>
                <a:sym typeface="Calibri"/>
              </a:defRPr>
            </a:lvl7pPr>
            <a:lvl8pPr marL="0" marR="0" lvl="7" indent="0" algn="ctr" rtl="0">
              <a:spcBef>
                <a:spcPts val="0"/>
              </a:spcBef>
              <a:buNone/>
              <a:defRPr sz="900">
                <a:solidFill>
                  <a:schemeClr val="lt1"/>
                </a:solidFill>
                <a:latin typeface="Calibri"/>
                <a:ea typeface="Calibri"/>
                <a:cs typeface="Calibri"/>
                <a:sym typeface="Calibri"/>
              </a:defRPr>
            </a:lvl8pPr>
            <a:lvl9pPr marL="0" marR="0" lvl="8" indent="0" algn="ctr" rtl="0">
              <a:spcBef>
                <a:spcPts val="0"/>
              </a:spcBef>
              <a:buNone/>
              <a:defRPr sz="900">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sp>
        <p:nvSpPr>
          <p:cNvPr id="92" name="Shape 92"/>
          <p:cNvSpPr txBox="1">
            <a:spLocks noGrp="1"/>
          </p:cNvSpPr>
          <p:nvPr>
            <p:ph type="ctrTitle"/>
          </p:nvPr>
        </p:nvSpPr>
        <p:spPr>
          <a:xfrm>
            <a:off x="685800" y="2062163"/>
            <a:ext cx="7772400"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5400"/>
              <a:buFont typeface="Arial"/>
              <a:buNone/>
              <a:defRPr sz="4050" b="0" i="0" u="none" strike="noStrike" cap="none">
                <a:solidFill>
                  <a:schemeClr val="lt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3034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94"/>
        <p:cNvGrpSpPr/>
        <p:nvPr/>
      </p:nvGrpSpPr>
      <p:grpSpPr>
        <a:xfrm>
          <a:off x="0" y="0"/>
          <a:ext cx="0" cy="0"/>
          <a:chOff x="0" y="0"/>
          <a:chExt cx="0" cy="0"/>
        </a:xfrm>
      </p:grpSpPr>
    </p:spTree>
    <p:extLst>
      <p:ext uri="{BB962C8B-B14F-4D97-AF65-F5344CB8AC3E}">
        <p14:creationId xmlns:p14="http://schemas.microsoft.com/office/powerpoint/2010/main" val="40759659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4474883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1529134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2199641" y="1036323"/>
            <a:ext cx="6589252" cy="4969193"/>
          </a:xfrm>
        </p:spPr>
        <p:txBody>
          <a:bodyPr/>
          <a:lstStyle>
            <a:lvl1pPr>
              <a:defRPr sz="1800" spc="0"/>
            </a:lvl1pPr>
            <a:lvl2pPr>
              <a:defRPr sz="1650" spc="0"/>
            </a:lvl2pPr>
            <a:lvl3pPr>
              <a:defRPr sz="1500" spc="0"/>
            </a:lvl3pPr>
            <a:lvl4pPr>
              <a:defRPr sz="1350" spc="0"/>
            </a:lvl4pPr>
            <a:lvl5pPr>
              <a:defRPr sz="1200" spc="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2"/>
            <a:ext cx="6589252" cy="639763"/>
          </a:xfrm>
        </p:spPr>
        <p:txBody>
          <a:bodyPr anchor="ctr" anchorCtr="0">
            <a:normAutofit/>
          </a:bodyPr>
          <a:lstStyle>
            <a:lvl1pPr marL="0" indent="0" algn="l">
              <a:buNone/>
              <a:defRPr sz="2100" b="0" i="0" spc="0">
                <a:solidFill>
                  <a:schemeClr val="tx1"/>
                </a:solidFill>
                <a:latin typeface="Museo Slab 500"/>
                <a:cs typeface="Museo Slab 50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3"/>
          <p:cNvSpPr>
            <a:spLocks noGrp="1"/>
          </p:cNvSpPr>
          <p:nvPr>
            <p:ph type="body" sz="half" idx="2"/>
          </p:nvPr>
        </p:nvSpPr>
        <p:spPr>
          <a:xfrm>
            <a:off x="60220" y="2171511"/>
            <a:ext cx="1910820" cy="2816352"/>
          </a:xfrm>
        </p:spPr>
        <p:txBody>
          <a:bodyPr tIns="0"/>
          <a:lstStyle>
            <a:lvl1pPr marL="0" indent="0">
              <a:buNone/>
              <a:defRPr sz="1350" b="0" spc="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Title 10"/>
          <p:cNvSpPr>
            <a:spLocks noGrp="1"/>
          </p:cNvSpPr>
          <p:nvPr>
            <p:ph type="title"/>
          </p:nvPr>
        </p:nvSpPr>
        <p:spPr>
          <a:xfrm>
            <a:off x="57913" y="1036323"/>
            <a:ext cx="1913456" cy="1033591"/>
          </a:xfrm>
        </p:spPr>
        <p:txBody>
          <a:bodyPr anchor="b"/>
          <a:lstStyle>
            <a:lvl1pPr algn="l">
              <a:defRPr sz="1500" spc="0" baseline="0"/>
            </a:lvl1pPr>
          </a:lstStyle>
          <a:p>
            <a:r>
              <a:rPr lang="en-US" dirty="0"/>
              <a:t>Click to edit Master title style</a:t>
            </a:r>
          </a:p>
        </p:txBody>
      </p:sp>
      <p:sp>
        <p:nvSpPr>
          <p:cNvPr id="8" name="Slide Number Placeholder 3"/>
          <p:cNvSpPr>
            <a:spLocks noGrp="1"/>
          </p:cNvSpPr>
          <p:nvPr>
            <p:ph type="sldNum" sz="quarter" idx="4"/>
          </p:nvPr>
        </p:nvSpPr>
        <p:spPr>
          <a:xfrm>
            <a:off x="381000" y="639552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D743B0-83BE-2241-8094-07BB909BF0D4}" type="slidenum">
              <a:rPr lang="en-US" smtClean="0">
                <a:solidFill>
                  <a:srgbClr val="5C6670">
                    <a:tint val="75000"/>
                  </a:srgbClr>
                </a:solidFill>
              </a:rPr>
              <a:pPr/>
              <a:t>‹#›</a:t>
            </a:fld>
            <a:endParaRPr lang="en-US">
              <a:solidFill>
                <a:srgbClr val="5C6670">
                  <a:tint val="75000"/>
                </a:srgb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4180595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05740" indent="-171450">
              <a:buFont typeface="Wingdings" charset="2"/>
              <a:buChar char="§"/>
              <a:defRPr spc="0"/>
            </a:lvl1pPr>
            <a:lvl2pPr marL="411480" indent="-137160">
              <a:buFont typeface="Wingdings" charset="2"/>
              <a:buChar char="§"/>
              <a:defRPr spc="0"/>
            </a:lvl2pPr>
            <a:lvl3pPr marL="617220" indent="-137160">
              <a:buFont typeface="Wingdings" charset="2"/>
              <a:buChar char="§"/>
              <a:defRPr spc="0"/>
            </a:lvl3pPr>
            <a:lvl4pPr marL="822960" indent="-137160">
              <a:buFont typeface="Wingdings" charset="2"/>
              <a:buChar char="§"/>
              <a:defRPr spc="0"/>
            </a:lvl4pPr>
            <a:lvl5pPr marL="960120" indent="-13716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2"/>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26679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5215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94"/>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129745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570053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5132541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0" name="Google Shape;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a:solidFill>
                  <a:srgbClr val="5C6670"/>
                </a:solidFill>
              </a:rPr>
              <a:pPr/>
              <a:t>‹#›</a:t>
            </a:fld>
            <a:endParaRPr>
              <a:solidFill>
                <a:srgbClr val="5C6670"/>
              </a:solidFill>
            </a:endParaRPr>
          </a:p>
        </p:txBody>
      </p:sp>
      <p:sp>
        <p:nvSpPr>
          <p:cNvPr id="41" name="Google Shape;41;p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344174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Static" type="obj">
  <p:cSld name="Title and Content: Static">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57200" y="620947"/>
            <a:ext cx="8229600" cy="84468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onstantia"/>
              <a:buNone/>
              <a:defRPr sz="3600" b="1" i="0" u="none" strike="noStrike" cap="small">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12420" algn="l" rtl="0">
              <a:spcBef>
                <a:spcPts val="240"/>
              </a:spcBef>
              <a:spcAft>
                <a:spcPts val="0"/>
              </a:spcAft>
              <a:buClr>
                <a:schemeClr val="accent6"/>
              </a:buClr>
              <a:buSzPts val="1320"/>
              <a:buFont typeface="Noto Sans Symbols"/>
              <a:buChar char="▪"/>
              <a:defRPr sz="12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45" name="Google Shape;45;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solidFill>
                <a:srgbClr val="5C6670"/>
              </a:solidFill>
            </a:endParaRPr>
          </a:p>
        </p:txBody>
      </p:sp>
    </p:spTree>
    <p:extLst>
      <p:ext uri="{BB962C8B-B14F-4D97-AF65-F5344CB8AC3E}">
        <p14:creationId xmlns:p14="http://schemas.microsoft.com/office/powerpoint/2010/main" val="274269642"/>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Content with Caption Left">
  <p:cSld name="Content with Caption Lef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2199640" y="1036320"/>
            <a:ext cx="6589252" cy="4969193"/>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2199639" y="304800"/>
            <a:ext cx="6589252"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60220" y="2171510"/>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50" name="Google Shape;50;p10"/>
          <p:cNvSpPr txBox="1">
            <a:spLocks noGrp="1"/>
          </p:cNvSpPr>
          <p:nvPr>
            <p:ph type="title"/>
          </p:nvPr>
        </p:nvSpPr>
        <p:spPr>
          <a:xfrm>
            <a:off x="57912" y="1036320"/>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970301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tatement with Tag, 2">
  <p:cSld name="Statement with Tag, 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33400" y="2233613"/>
            <a:ext cx="8077200" cy="20574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1"/>
          <p:cNvSpPr txBox="1">
            <a:spLocks noGrp="1"/>
          </p:cNvSpPr>
          <p:nvPr>
            <p:ph type="body" idx="1"/>
          </p:nvPr>
        </p:nvSpPr>
        <p:spPr>
          <a:xfrm>
            <a:off x="533400" y="4291015"/>
            <a:ext cx="8077200" cy="1500188"/>
          </a:xfrm>
          <a:prstGeom prst="rect">
            <a:avLst/>
          </a:prstGeom>
          <a:noFill/>
          <a:ln>
            <a:noFill/>
          </a:ln>
        </p:spPr>
        <p:txBody>
          <a:bodyPr spcFirstLastPara="1" wrap="square" lIns="91425" tIns="45700" rIns="91425" bIns="45700" anchor="t" anchorCtr="0"/>
          <a:lstStyle>
            <a:lvl1pPr marL="457200" marR="0" lvl="0" indent="-228600" algn="ctr" rtl="0">
              <a:spcBef>
                <a:spcPts val="860"/>
              </a:spcBef>
              <a:spcAft>
                <a:spcPts val="0"/>
              </a:spcAft>
              <a:buClr>
                <a:schemeClr val="accent1"/>
              </a:buClr>
              <a:buSzPts val="4730"/>
              <a:buFont typeface="Noto Sans Symbols"/>
              <a:buNone/>
              <a:defRPr sz="4300" b="1" i="0" u="none" strike="noStrike" cap="none">
                <a:solidFill>
                  <a:schemeClr val="accent2"/>
                </a:solidFill>
                <a:latin typeface="Calibri"/>
                <a:ea typeface="Calibri"/>
                <a:cs typeface="Calibri"/>
                <a:sym typeface="Calibri"/>
              </a:defRPr>
            </a:lvl1pPr>
            <a:lvl2pPr marL="914400" marR="0" lvl="1" indent="-228600" algn="l" rtl="0">
              <a:spcBef>
                <a:spcPts val="480"/>
              </a:spcBef>
              <a:spcAft>
                <a:spcPts val="0"/>
              </a:spcAft>
              <a:buClr>
                <a:schemeClr val="accent2"/>
              </a:buClr>
              <a:buSzPts val="2640"/>
              <a:buFont typeface="Noto Sans Symbols"/>
              <a:buNone/>
              <a:defRPr sz="2400" b="0" i="0" u="none" strike="noStrike" cap="none">
                <a:solidFill>
                  <a:srgbClr val="9A9EA3"/>
                </a:solidFill>
                <a:latin typeface="Calibri"/>
                <a:ea typeface="Calibri"/>
                <a:cs typeface="Calibri"/>
                <a:sym typeface="Calibri"/>
              </a:defRPr>
            </a:lvl2pPr>
            <a:lvl3pPr marL="1371600" marR="0" lvl="2" indent="-228600" algn="l" rtl="0">
              <a:spcBef>
                <a:spcPts val="420"/>
              </a:spcBef>
              <a:spcAft>
                <a:spcPts val="0"/>
              </a:spcAft>
              <a:buClr>
                <a:schemeClr val="accent3"/>
              </a:buClr>
              <a:buSzPts val="2310"/>
              <a:buFont typeface="Noto Sans Symbols"/>
              <a:buNone/>
              <a:defRPr sz="2100" b="0" i="0" u="none" strike="noStrike" cap="none">
                <a:solidFill>
                  <a:srgbClr val="9A9EA3"/>
                </a:solidFill>
                <a:latin typeface="Calibri"/>
                <a:ea typeface="Calibri"/>
                <a:cs typeface="Calibri"/>
                <a:sym typeface="Calibri"/>
              </a:defRPr>
            </a:lvl3pPr>
            <a:lvl4pPr marL="1828800" marR="0" lvl="3" indent="-228600" algn="l" rtl="0">
              <a:spcBef>
                <a:spcPts val="380"/>
              </a:spcBef>
              <a:spcAft>
                <a:spcPts val="0"/>
              </a:spcAft>
              <a:buClr>
                <a:schemeClr val="accent4"/>
              </a:buClr>
              <a:buSzPts val="2090"/>
              <a:buFont typeface="Noto Sans Symbols"/>
              <a:buNone/>
              <a:defRPr sz="1900" b="0" i="0" u="none" strike="noStrike" cap="none">
                <a:solidFill>
                  <a:srgbClr val="9A9EA3"/>
                </a:solidFill>
                <a:latin typeface="Calibri"/>
                <a:ea typeface="Calibri"/>
                <a:cs typeface="Calibri"/>
                <a:sym typeface="Calibri"/>
              </a:defRPr>
            </a:lvl4pPr>
            <a:lvl5pPr marL="2286000" marR="0" lvl="4" indent="-228600" algn="l" rtl="0">
              <a:spcBef>
                <a:spcPts val="380"/>
              </a:spcBef>
              <a:spcAft>
                <a:spcPts val="0"/>
              </a:spcAft>
              <a:buClr>
                <a:schemeClr val="accent6"/>
              </a:buClr>
              <a:buSzPts val="2090"/>
              <a:buFont typeface="Noto Sans Symbols"/>
              <a:buNone/>
              <a:defRPr sz="1900" b="0" i="0" u="none" strike="noStrike" cap="none">
                <a:solidFill>
                  <a:srgbClr val="9A9EA3"/>
                </a:solidFill>
                <a:latin typeface="Calibri"/>
                <a:ea typeface="Calibri"/>
                <a:cs typeface="Calibri"/>
                <a:sym typeface="Calibri"/>
              </a:defRPr>
            </a:lvl5pPr>
            <a:lvl6pPr marL="2743200" marR="0" lvl="5" indent="-228600" algn="l" rtl="0">
              <a:spcBef>
                <a:spcPts val="380"/>
              </a:spcBef>
              <a:spcAft>
                <a:spcPts val="0"/>
              </a:spcAft>
              <a:buClr>
                <a:schemeClr val="accent1"/>
              </a:buClr>
              <a:buSzPts val="1900"/>
              <a:buFont typeface="Noto Sans Symbols"/>
              <a:buNone/>
              <a:defRPr sz="1900" b="0" i="0" u="none" strike="noStrike" cap="none">
                <a:solidFill>
                  <a:srgbClr val="9A9EA3"/>
                </a:solidFill>
                <a:latin typeface="Calibri"/>
                <a:ea typeface="Calibri"/>
                <a:cs typeface="Calibri"/>
                <a:sym typeface="Calibri"/>
              </a:defRPr>
            </a:lvl6pPr>
            <a:lvl7pPr marL="3200400" marR="0" lvl="6" indent="-228600" algn="l" rtl="0">
              <a:spcBef>
                <a:spcPts val="380"/>
              </a:spcBef>
              <a:spcAft>
                <a:spcPts val="0"/>
              </a:spcAft>
              <a:buClr>
                <a:schemeClr val="accent2"/>
              </a:buClr>
              <a:buSzPts val="1900"/>
              <a:buFont typeface="Noto Sans Symbols"/>
              <a:buNone/>
              <a:defRPr sz="1900" b="0" i="0" u="none" strike="noStrike" cap="none">
                <a:solidFill>
                  <a:srgbClr val="9A9EA3"/>
                </a:solidFill>
                <a:latin typeface="Calibri"/>
                <a:ea typeface="Calibri"/>
                <a:cs typeface="Calibri"/>
                <a:sym typeface="Calibri"/>
              </a:defRPr>
            </a:lvl7pPr>
            <a:lvl8pPr marL="3657600" marR="0" lvl="7" indent="-228600" algn="l" rtl="0">
              <a:spcBef>
                <a:spcPts val="380"/>
              </a:spcBef>
              <a:spcAft>
                <a:spcPts val="0"/>
              </a:spcAft>
              <a:buClr>
                <a:schemeClr val="accent3"/>
              </a:buClr>
              <a:buSzPts val="1900"/>
              <a:buFont typeface="Noto Sans Symbols"/>
              <a:buNone/>
              <a:defRPr sz="1900" b="0" i="0" u="none" strike="noStrike" cap="none">
                <a:solidFill>
                  <a:srgbClr val="9A9EA3"/>
                </a:solidFill>
                <a:latin typeface="Calibri"/>
                <a:ea typeface="Calibri"/>
                <a:cs typeface="Calibri"/>
                <a:sym typeface="Calibri"/>
              </a:defRPr>
            </a:lvl8pPr>
            <a:lvl9pPr marL="4114800" marR="0" lvl="8" indent="-228600" algn="l" rtl="0">
              <a:spcBef>
                <a:spcPts val="380"/>
              </a:spcBef>
              <a:spcAft>
                <a:spcPts val="0"/>
              </a:spcAft>
              <a:buClr>
                <a:schemeClr val="accent5"/>
              </a:buClr>
              <a:buSzPts val="1900"/>
              <a:buFont typeface="Noto Sans Symbols"/>
              <a:buNone/>
              <a:defRPr sz="1900" b="0" i="0" u="none" strike="noStrike" cap="none">
                <a:solidFill>
                  <a:srgbClr val="9A9EA3"/>
                </a:solidFill>
                <a:latin typeface="Calibri"/>
                <a:ea typeface="Calibri"/>
                <a:cs typeface="Calibri"/>
                <a:sym typeface="Calibri"/>
              </a:defRPr>
            </a:lvl9pPr>
          </a:lstStyle>
          <a:p>
            <a:endParaRPr/>
          </a:p>
        </p:txBody>
      </p:sp>
      <p:sp>
        <p:nvSpPr>
          <p:cNvPr id="56" name="Google Shape;56;p11"/>
          <p:cNvSpPr txBox="1">
            <a:spLocks noGrp="1"/>
          </p:cNvSpPr>
          <p:nvPr>
            <p:ph type="body" idx="2"/>
          </p:nvPr>
        </p:nvSpPr>
        <p:spPr>
          <a:xfrm>
            <a:off x="6858001" y="304800"/>
            <a:ext cx="1655064"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860"/>
              </a:spcBef>
              <a:spcAft>
                <a:spcPts val="0"/>
              </a:spcAft>
              <a:buClr>
                <a:schemeClr val="accent2"/>
              </a:buClr>
              <a:buSzPts val="4730"/>
              <a:buFont typeface="Noto Sans Symbols"/>
              <a:buNone/>
              <a:defRPr sz="4300" b="1" i="0" u="none" strike="noStrike" cap="none">
                <a:solidFill>
                  <a:srgbClr val="5C6670"/>
                </a:solidFill>
                <a:latin typeface="Calibri"/>
                <a:ea typeface="Calibri"/>
                <a:cs typeface="Calibri"/>
                <a:sym typeface="Calibri"/>
              </a:defRPr>
            </a:lvl2pPr>
            <a:lvl3pPr marL="1371600" marR="0" lvl="2" indent="-228600" algn="l" rtl="0">
              <a:spcBef>
                <a:spcPts val="860"/>
              </a:spcBef>
              <a:spcAft>
                <a:spcPts val="0"/>
              </a:spcAft>
              <a:buClr>
                <a:schemeClr val="accent3"/>
              </a:buClr>
              <a:buSzPts val="4730"/>
              <a:buFont typeface="Noto Sans Symbols"/>
              <a:buNone/>
              <a:defRPr sz="4300" b="1" i="0" u="none" strike="noStrike" cap="none">
                <a:solidFill>
                  <a:srgbClr val="5C6670"/>
                </a:solidFill>
                <a:latin typeface="Calibri"/>
                <a:ea typeface="Calibri"/>
                <a:cs typeface="Calibri"/>
                <a:sym typeface="Calibri"/>
              </a:defRPr>
            </a:lvl3pPr>
            <a:lvl4pPr marL="1828800" marR="0" lvl="3" indent="-228600" algn="l" rtl="0">
              <a:spcBef>
                <a:spcPts val="860"/>
              </a:spcBef>
              <a:spcAft>
                <a:spcPts val="0"/>
              </a:spcAft>
              <a:buClr>
                <a:schemeClr val="accent4"/>
              </a:buClr>
              <a:buSzPts val="4730"/>
              <a:buFont typeface="Noto Sans Symbols"/>
              <a:buNone/>
              <a:defRPr sz="4300" b="1" i="0" u="none" strike="noStrike" cap="none">
                <a:solidFill>
                  <a:srgbClr val="5C6670"/>
                </a:solidFill>
                <a:latin typeface="Calibri"/>
                <a:ea typeface="Calibri"/>
                <a:cs typeface="Calibri"/>
                <a:sym typeface="Calibri"/>
              </a:defRPr>
            </a:lvl4pPr>
            <a:lvl5pPr marL="2286000" marR="0" lvl="4" indent="-228600" algn="l" rtl="0">
              <a:spcBef>
                <a:spcPts val="860"/>
              </a:spcBef>
              <a:spcAft>
                <a:spcPts val="0"/>
              </a:spcAft>
              <a:buClr>
                <a:schemeClr val="accent6"/>
              </a:buClr>
              <a:buSzPts val="4730"/>
              <a:buFont typeface="Noto Sans Symbols"/>
              <a:buNone/>
              <a:defRPr sz="43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90594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Green Narrow Bar">
  <p:cSld name="Title Only Green Narrow Bar">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381000" y="355847"/>
            <a:ext cx="8381260" cy="78207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964442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tatement with Two-Level Tag, 3">
  <p:cSld name="Statement with Two-Level Tag, 3">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body" idx="1"/>
          </p:nvPr>
        </p:nvSpPr>
        <p:spPr>
          <a:xfrm>
            <a:off x="533400" y="3733801"/>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3"/>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72" name="Google Shape;72;p16"/>
          <p:cNvSpPr txBox="1">
            <a:spLocks noGrp="1"/>
          </p:cNvSpPr>
          <p:nvPr>
            <p:ph type="body" idx="2"/>
          </p:nvPr>
        </p:nvSpPr>
        <p:spPr>
          <a:xfrm>
            <a:off x="6053141"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73" name="Google Shape;73;p16"/>
          <p:cNvSpPr txBox="1">
            <a:spLocks noGrp="1"/>
          </p:cNvSpPr>
          <p:nvPr>
            <p:ph type="body" idx="3"/>
          </p:nvPr>
        </p:nvSpPr>
        <p:spPr>
          <a:xfrm>
            <a:off x="6053141"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3388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body" idx="1"/>
          </p:nvPr>
        </p:nvSpPr>
        <p:spPr>
          <a:xfrm>
            <a:off x="380999" y="1188720"/>
            <a:ext cx="6096001" cy="4969193"/>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6pPr>
            <a:lvl7pPr marL="3200400" marR="0" lvl="6" indent="-355600" algn="l" rtl="0">
              <a:spcBef>
                <a:spcPts val="400"/>
              </a:spcBef>
              <a:spcAft>
                <a:spcPts val="0"/>
              </a:spcAft>
              <a:buClr>
                <a:schemeClr val="accent2"/>
              </a:buClr>
              <a:buSzPts val="2000"/>
              <a:buFont typeface="Noto Sans Symbols"/>
              <a:buChar char="▪"/>
              <a:defRPr sz="2000" b="0" i="0" u="none" strike="noStrike" cap="none">
                <a:solidFill>
                  <a:schemeClr val="dk2"/>
                </a:solidFill>
                <a:latin typeface="Calibri"/>
                <a:ea typeface="Calibri"/>
                <a:cs typeface="Calibri"/>
                <a:sym typeface="Calibri"/>
              </a:defRPr>
            </a:lvl7pPr>
            <a:lvl8pPr marL="3657600" marR="0" lvl="7" indent="-355600" algn="l" rtl="0">
              <a:spcBef>
                <a:spcPts val="400"/>
              </a:spcBef>
              <a:spcAft>
                <a:spcPts val="0"/>
              </a:spcAft>
              <a:buClr>
                <a:schemeClr val="accent3"/>
              </a:buClr>
              <a:buSzPts val="2000"/>
              <a:buFont typeface="Noto Sans Symbols"/>
              <a:buChar char="▪"/>
              <a:defRPr sz="2000" b="0" i="0" u="none" strike="noStrike" cap="none">
                <a:solidFill>
                  <a:schemeClr val="dk2"/>
                </a:solidFill>
                <a:latin typeface="Calibri"/>
                <a:ea typeface="Calibri"/>
                <a:cs typeface="Calibri"/>
                <a:sym typeface="Calibri"/>
              </a:defRPr>
            </a:lvl8pPr>
            <a:lvl9pPr marL="4114800" marR="0" lvl="8" indent="-355600" algn="l" rtl="0">
              <a:spcBef>
                <a:spcPts val="400"/>
              </a:spcBef>
              <a:spcAft>
                <a:spcPts val="0"/>
              </a:spcAft>
              <a:buClr>
                <a:schemeClr val="accent5"/>
              </a:buClr>
              <a:buSzPts val="2000"/>
              <a:buFont typeface="Noto Sans Symbols"/>
              <a:buChar char="▪"/>
              <a:defRPr sz="2000" b="0" i="0" u="none" strike="noStrike" cap="none">
                <a:solidFill>
                  <a:schemeClr val="dk2"/>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82" name="Google Shape;82;p18"/>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8"/>
          <p:cNvSpPr txBox="1">
            <a:spLocks noGrp="1"/>
          </p:cNvSpPr>
          <p:nvPr>
            <p:ph type="body" idx="3"/>
          </p:nvPr>
        </p:nvSpPr>
        <p:spPr>
          <a:xfrm>
            <a:off x="380998" y="457200"/>
            <a:ext cx="6096001" cy="639762"/>
          </a:xfrm>
          <a:prstGeom prst="rect">
            <a:avLst/>
          </a:prstGeom>
          <a:noFill/>
          <a:ln>
            <a:noFill/>
          </a:ln>
        </p:spPr>
        <p:txBody>
          <a:bodyPr spcFirstLastPara="1" wrap="square" lIns="91425" tIns="45700" rIns="91425" bIns="45700" anchor="ctr" anchorCtr="0"/>
          <a:lstStyle>
            <a:lvl1pPr marL="457200" marR="0" lvl="0" indent="-228600" algn="l" rtl="0">
              <a:spcBef>
                <a:spcPts val="560"/>
              </a:spcBef>
              <a:spcAft>
                <a:spcPts val="0"/>
              </a:spcAft>
              <a:buClr>
                <a:schemeClr val="accent1"/>
              </a:buClr>
              <a:buSzPts val="3080"/>
              <a:buFont typeface="Noto Sans Symbols"/>
              <a:buNone/>
              <a:defRPr sz="2800" b="0" i="0" u="none" strike="noStrike" cap="none">
                <a:solidFill>
                  <a:srgbClr val="45454C"/>
                </a:solidFill>
                <a:latin typeface="Arial"/>
                <a:ea typeface="Arial"/>
                <a:cs typeface="Arial"/>
                <a:sym typeface="Arial"/>
              </a:defRPr>
            </a:lvl1pPr>
            <a:lvl2pPr marL="914400" marR="0" lvl="1" indent="-228600" algn="l" rtl="0">
              <a:spcBef>
                <a:spcPts val="400"/>
              </a:spcBef>
              <a:spcAft>
                <a:spcPts val="0"/>
              </a:spcAft>
              <a:buClr>
                <a:schemeClr val="accent2"/>
              </a:buClr>
              <a:buSzPts val="2200"/>
              <a:buFont typeface="Noto Sans Symbols"/>
              <a:buNone/>
              <a:defRPr sz="2000" b="1" i="0" u="none" strike="noStrike" cap="none">
                <a:solidFill>
                  <a:srgbClr val="5C6670"/>
                </a:solidFill>
                <a:latin typeface="Calibri"/>
                <a:ea typeface="Calibri"/>
                <a:cs typeface="Calibri"/>
                <a:sym typeface="Calibri"/>
              </a:defRPr>
            </a:lvl2pPr>
            <a:lvl3pPr marL="1371600" marR="0" lvl="2" indent="-228600" algn="l" rtl="0">
              <a:spcBef>
                <a:spcPts val="360"/>
              </a:spcBef>
              <a:spcAft>
                <a:spcPts val="0"/>
              </a:spcAft>
              <a:buClr>
                <a:schemeClr val="accent3"/>
              </a:buClr>
              <a:buSzPts val="1980"/>
              <a:buFont typeface="Noto Sans Symbols"/>
              <a:buNone/>
              <a:defRPr sz="1800" b="1" i="0" u="none" strike="noStrike" cap="none">
                <a:solidFill>
                  <a:srgbClr val="5C6670"/>
                </a:solidFill>
                <a:latin typeface="Calibri"/>
                <a:ea typeface="Calibri"/>
                <a:cs typeface="Calibri"/>
                <a:sym typeface="Calibri"/>
              </a:defRPr>
            </a:lvl3pPr>
            <a:lvl4pPr marL="1828800" marR="0" lvl="3" indent="-228600" algn="l" rtl="0">
              <a:spcBef>
                <a:spcPts val="320"/>
              </a:spcBef>
              <a:spcAft>
                <a:spcPts val="0"/>
              </a:spcAft>
              <a:buClr>
                <a:schemeClr val="accent4"/>
              </a:buClr>
              <a:buSzPts val="1760"/>
              <a:buFont typeface="Noto Sans Symbols"/>
              <a:buNone/>
              <a:defRPr sz="1600" b="1" i="0" u="none" strike="noStrike" cap="none">
                <a:solidFill>
                  <a:srgbClr val="5C6670"/>
                </a:solidFill>
                <a:latin typeface="Calibri"/>
                <a:ea typeface="Calibri"/>
                <a:cs typeface="Calibri"/>
                <a:sym typeface="Calibri"/>
              </a:defRPr>
            </a:lvl4pPr>
            <a:lvl5pPr marL="2286000" marR="0" lvl="4" indent="-228600" algn="l" rtl="0">
              <a:spcBef>
                <a:spcPts val="320"/>
              </a:spcBef>
              <a:spcAft>
                <a:spcPts val="0"/>
              </a:spcAft>
              <a:buClr>
                <a:schemeClr val="accent6"/>
              </a:buClr>
              <a:buSzPts val="1760"/>
              <a:buFont typeface="Noto Sans Symbols"/>
              <a:buNone/>
              <a:defRPr sz="1600" b="1" i="0" u="none" strike="noStrike" cap="none">
                <a:solidFill>
                  <a:srgbClr val="5C6670"/>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Noto Sans Symbols"/>
              <a:buNone/>
              <a:defRPr sz="1600" b="1" i="0" u="none" strike="noStrike" cap="none">
                <a:solidFill>
                  <a:schemeClr val="dk2"/>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Noto Sans Symbols"/>
              <a:buNone/>
              <a:defRPr sz="1600" b="1" i="0" u="none" strike="noStrike" cap="none">
                <a:solidFill>
                  <a:schemeClr val="dk2"/>
                </a:solidFill>
                <a:latin typeface="Calibri"/>
                <a:ea typeface="Calibri"/>
                <a:cs typeface="Calibri"/>
                <a:sym typeface="Calibri"/>
              </a:defRPr>
            </a:lvl8pPr>
            <a:lvl9pPr marL="4114800" marR="0" lvl="8" indent="-228600" algn="l" rtl="0">
              <a:spcBef>
                <a:spcPts val="320"/>
              </a:spcBef>
              <a:spcAft>
                <a:spcPts val="0"/>
              </a:spcAft>
              <a:buClr>
                <a:schemeClr val="accent5"/>
              </a:buClr>
              <a:buSzPts val="1600"/>
              <a:buFont typeface="Noto Sans Symbols"/>
              <a:buNone/>
              <a:defRPr sz="1600" b="1" i="0" u="none" strike="noStrike" cap="none">
                <a:solidFill>
                  <a:schemeClr val="dk2"/>
                </a:solidFill>
                <a:latin typeface="Calibri"/>
                <a:ea typeface="Calibri"/>
                <a:cs typeface="Calibri"/>
                <a:sym typeface="Calibri"/>
              </a:defRPr>
            </a:lvl9pPr>
          </a:lstStyle>
          <a:p>
            <a:endParaRPr/>
          </a:p>
        </p:txBody>
      </p:sp>
      <p:sp>
        <p:nvSpPr>
          <p:cNvPr id="85" name="Google Shape;85;p18"/>
          <p:cNvSpPr txBox="1"/>
          <p:nvPr/>
        </p:nvSpPr>
        <p:spPr>
          <a:xfrm>
            <a:off x="3336143"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71070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Caption Left" preserve="1">
  <p:cSld name="Blank with Caption Lef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943425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a:spLocks noGrp="1"/>
          </p:cNvSpPr>
          <p:nvPr>
            <p:ph type="pic" idx="2"/>
          </p:nvPr>
        </p:nvSpPr>
        <p:spPr>
          <a:xfrm>
            <a:off x="380999" y="460248"/>
            <a:ext cx="6172202" cy="55646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lt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lt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lt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lt2"/>
                </a:solidFill>
                <a:latin typeface="Calibri"/>
                <a:ea typeface="Calibri"/>
                <a:cs typeface="Calibri"/>
                <a:sym typeface="Calibri"/>
              </a:defRPr>
            </a:lvl9pPr>
          </a:lstStyle>
          <a:p>
            <a:endParaRPr/>
          </a:p>
        </p:txBody>
      </p:sp>
      <p:sp>
        <p:nvSpPr>
          <p:cNvPr id="88" name="Google Shape;88;p19"/>
          <p:cNvSpPr txBox="1">
            <a:spLocks noGrp="1"/>
          </p:cNvSpPr>
          <p:nvPr>
            <p:ph type="body" idx="1"/>
          </p:nvPr>
        </p:nvSpPr>
        <p:spPr>
          <a:xfrm>
            <a:off x="704014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lt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lt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lt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lt2"/>
                </a:solidFill>
                <a:latin typeface="Calibri"/>
                <a:ea typeface="Calibri"/>
                <a:cs typeface="Calibri"/>
                <a:sym typeface="Calibri"/>
              </a:defRPr>
            </a:lvl9pPr>
          </a:lstStyle>
          <a:p>
            <a:endParaRPr/>
          </a:p>
        </p:txBody>
      </p:sp>
      <p:sp>
        <p:nvSpPr>
          <p:cNvPr id="89" name="Google Shape;89;p19"/>
          <p:cNvSpPr txBox="1">
            <a:spLocks noGrp="1"/>
          </p:cNvSpPr>
          <p:nvPr>
            <p:ph type="title"/>
          </p:nvPr>
        </p:nvSpPr>
        <p:spPr>
          <a:xfrm>
            <a:off x="703783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9"/>
          <p:cNvSpPr txBox="1"/>
          <p:nvPr/>
        </p:nvSpPr>
        <p:spPr>
          <a:xfrm>
            <a:off x="3336135"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latin typeface="Calibri"/>
                <a:ea typeface="Calibri"/>
                <a:cs typeface="Calibri"/>
                <a:sym typeface="Calibri"/>
              </a:rPr>
              <a:pPr algn="ctr"/>
              <a:t>‹#›</a:t>
            </a:fld>
            <a:endParaRPr>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450229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Picture with Caption Left">
  <p:cSld name="Picture with Caption Left">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0"/>
          <p:cNvSpPr>
            <a:spLocks noGrp="1"/>
          </p:cNvSpPr>
          <p:nvPr>
            <p:ph type="pic" idx="2"/>
          </p:nvPr>
        </p:nvSpPr>
        <p:spPr>
          <a:xfrm>
            <a:off x="2213286" y="304800"/>
            <a:ext cx="6625914" cy="5773732"/>
          </a:xfrm>
          <a:prstGeom prst="rect">
            <a:avLst/>
          </a:prstGeom>
          <a:noFill/>
          <a:ln>
            <a:noFill/>
          </a:ln>
        </p:spPr>
        <p:txBody>
          <a:bodyPr spcFirstLastPara="1" wrap="square" lIns="91425" tIns="45700" rIns="91425" bIns="45700" anchor="ctr" anchorCtr="0"/>
          <a:lstStyle>
            <a:lvl1pPr marR="0" lvl="0" algn="ctr" rtl="0">
              <a:spcBef>
                <a:spcPts val="640"/>
              </a:spcBef>
              <a:spcAft>
                <a:spcPts val="0"/>
              </a:spcAft>
              <a:buClr>
                <a:schemeClr val="accent1"/>
              </a:buClr>
              <a:buSzPts val="3520"/>
              <a:buFont typeface="Noto Sans Symbols"/>
              <a:buNone/>
              <a:defRPr sz="3200" b="0" i="0" u="none" strike="noStrike" cap="none">
                <a:solidFill>
                  <a:srgbClr val="5C6670"/>
                </a:solidFill>
                <a:latin typeface="Calibri"/>
                <a:ea typeface="Calibri"/>
                <a:cs typeface="Calibri"/>
                <a:sym typeface="Calibri"/>
              </a:defRPr>
            </a:lvl1pPr>
            <a:lvl2pPr marR="0" lvl="1" algn="l" rtl="0">
              <a:spcBef>
                <a:spcPts val="560"/>
              </a:spcBef>
              <a:spcAft>
                <a:spcPts val="0"/>
              </a:spcAft>
              <a:buClr>
                <a:schemeClr val="accent2"/>
              </a:buClr>
              <a:buSzPts val="3080"/>
              <a:buFont typeface="Noto Sans Symbols"/>
              <a:buNone/>
              <a:defRPr sz="2800" b="0" i="0" u="none" strike="noStrike" cap="none">
                <a:solidFill>
                  <a:srgbClr val="5C6670"/>
                </a:solidFill>
                <a:latin typeface="Calibri"/>
                <a:ea typeface="Calibri"/>
                <a:cs typeface="Calibri"/>
                <a:sym typeface="Calibri"/>
              </a:defRPr>
            </a:lvl2pPr>
            <a:lvl3pPr marR="0" lvl="2" algn="l" rtl="0">
              <a:spcBef>
                <a:spcPts val="480"/>
              </a:spcBef>
              <a:spcAft>
                <a:spcPts val="0"/>
              </a:spcAft>
              <a:buClr>
                <a:schemeClr val="accent3"/>
              </a:buClr>
              <a:buSzPts val="2640"/>
              <a:buFont typeface="Noto Sans Symbols"/>
              <a:buNone/>
              <a:defRPr sz="2400" b="0" i="0" u="none" strike="noStrike" cap="none">
                <a:solidFill>
                  <a:srgbClr val="5C6670"/>
                </a:solidFill>
                <a:latin typeface="Calibri"/>
                <a:ea typeface="Calibri"/>
                <a:cs typeface="Calibri"/>
                <a:sym typeface="Calibri"/>
              </a:defRPr>
            </a:lvl3pPr>
            <a:lvl4pPr marR="0" lvl="3"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R="0" lvl="4"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R="0" lvl="5" algn="l" rtl="0">
              <a:spcBef>
                <a:spcPts val="400"/>
              </a:spcBef>
              <a:spcAft>
                <a:spcPts val="0"/>
              </a:spcAft>
              <a:buClr>
                <a:schemeClr val="accent1"/>
              </a:buClr>
              <a:buSzPts val="2000"/>
              <a:buFont typeface="Noto Sans Symbols"/>
              <a:buNone/>
              <a:defRPr sz="2000" b="0" i="0" u="none" strike="noStrike" cap="none">
                <a:solidFill>
                  <a:schemeClr val="dk2"/>
                </a:solidFill>
                <a:latin typeface="Calibri"/>
                <a:ea typeface="Calibri"/>
                <a:cs typeface="Calibri"/>
                <a:sym typeface="Calibri"/>
              </a:defRPr>
            </a:lvl6pPr>
            <a:lvl7pPr marR="0" lvl="6" algn="l" rtl="0">
              <a:spcBef>
                <a:spcPts val="400"/>
              </a:spcBef>
              <a:spcAft>
                <a:spcPts val="0"/>
              </a:spcAft>
              <a:buClr>
                <a:schemeClr val="accent2"/>
              </a:buClr>
              <a:buSzPts val="2000"/>
              <a:buFont typeface="Noto Sans Symbols"/>
              <a:buNone/>
              <a:defRPr sz="2000" b="0" i="0" u="none" strike="noStrike" cap="none">
                <a:solidFill>
                  <a:schemeClr val="dk2"/>
                </a:solidFill>
                <a:latin typeface="Calibri"/>
                <a:ea typeface="Calibri"/>
                <a:cs typeface="Calibri"/>
                <a:sym typeface="Calibri"/>
              </a:defRPr>
            </a:lvl7pPr>
            <a:lvl8pPr marR="0" lvl="7" algn="l" rtl="0">
              <a:spcBef>
                <a:spcPts val="400"/>
              </a:spcBef>
              <a:spcAft>
                <a:spcPts val="0"/>
              </a:spcAft>
              <a:buClr>
                <a:schemeClr val="accent3"/>
              </a:buClr>
              <a:buSzPts val="2000"/>
              <a:buFont typeface="Noto Sans Symbols"/>
              <a:buNone/>
              <a:defRPr sz="2000" b="0" i="0" u="none" strike="noStrike" cap="none">
                <a:solidFill>
                  <a:schemeClr val="dk2"/>
                </a:solidFill>
                <a:latin typeface="Calibri"/>
                <a:ea typeface="Calibri"/>
                <a:cs typeface="Calibri"/>
                <a:sym typeface="Calibri"/>
              </a:defRPr>
            </a:lvl8pPr>
            <a:lvl9pPr marR="0" lvl="8" algn="l" rtl="0">
              <a:spcBef>
                <a:spcPts val="400"/>
              </a:spcBef>
              <a:spcAft>
                <a:spcPts val="0"/>
              </a:spcAft>
              <a:buClr>
                <a:schemeClr val="accent5"/>
              </a:buClr>
              <a:buSzPts val="2000"/>
              <a:buFont typeface="Noto Sans Symbols"/>
              <a:buNone/>
              <a:defRPr sz="2000" b="0" i="0" u="none" strike="noStrike" cap="none">
                <a:solidFill>
                  <a:schemeClr val="dk2"/>
                </a:solidFill>
                <a:latin typeface="Calibri"/>
                <a:ea typeface="Calibri"/>
                <a:cs typeface="Calibri"/>
                <a:sym typeface="Calibri"/>
              </a:defRPr>
            </a:lvl9pPr>
          </a:lstStyle>
          <a:p>
            <a:endParaRPr/>
          </a:p>
        </p:txBody>
      </p:sp>
      <p:sp>
        <p:nvSpPr>
          <p:cNvPr id="94" name="Google Shape;94;p20"/>
          <p:cNvSpPr txBox="1">
            <a:spLocks noGrp="1"/>
          </p:cNvSpPr>
          <p:nvPr>
            <p:ph type="body" idx="1"/>
          </p:nvPr>
        </p:nvSpPr>
        <p:spPr>
          <a:xfrm>
            <a:off x="53108"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5C6670"/>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95" name="Google Shape;95;p20"/>
          <p:cNvSpPr txBox="1">
            <a:spLocks noGrp="1"/>
          </p:cNvSpPr>
          <p:nvPr>
            <p:ph type="title"/>
          </p:nvPr>
        </p:nvSpPr>
        <p:spPr>
          <a:xfrm>
            <a:off x="50800"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C6670"/>
              </a:buClr>
              <a:buSzPts val="2000"/>
              <a:buFont typeface="Arial"/>
              <a:buNone/>
              <a:defRPr sz="2000" b="0" i="0" u="none" strike="noStrike" cap="none">
                <a:solidFill>
                  <a:srgbClr val="5C667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p:nvPr/>
        </p:nvSpPr>
        <p:spPr>
          <a:xfrm>
            <a:off x="4087343" y="6339028"/>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939103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itle with Text ">
  <p:cSld name="Title with Text ">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1"/>
          <p:cNvSpPr txBox="1"/>
          <p:nvPr/>
        </p:nvSpPr>
        <p:spPr>
          <a:xfrm>
            <a:off x="0" y="5562603"/>
            <a:ext cx="9144000" cy="1200329"/>
          </a:xfrm>
          <a:prstGeom prst="rect">
            <a:avLst/>
          </a:prstGeom>
          <a:solidFill>
            <a:schemeClr val="accent3"/>
          </a:solidFill>
          <a:ln>
            <a:noFill/>
          </a:ln>
        </p:spPr>
        <p:txBody>
          <a:bodyPr spcFirstLastPara="1" wrap="square" lIns="91425" tIns="45700" rIns="91425" bIns="45700" anchor="t" anchorCtr="0">
            <a:noAutofit/>
          </a:bodyPr>
          <a:lstStyle/>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a:p>
            <a:endParaRPr sz="1800">
              <a:solidFill>
                <a:srgbClr val="5C6670"/>
              </a:solidFill>
              <a:latin typeface="Calibri"/>
              <a:ea typeface="Calibri"/>
              <a:cs typeface="Calibri"/>
              <a:sym typeface="Calibri"/>
            </a:endParaRPr>
          </a:p>
        </p:txBody>
      </p:sp>
      <p:sp>
        <p:nvSpPr>
          <p:cNvPr id="100" name="Google Shape;100;p21"/>
          <p:cNvSpPr/>
          <p:nvPr/>
        </p:nvSpPr>
        <p:spPr>
          <a:xfrm>
            <a:off x="0" y="2895600"/>
            <a:ext cx="7543800" cy="2133600"/>
          </a:xfrm>
          <a:prstGeom prst="rect">
            <a:avLst/>
          </a:prstGeom>
          <a:gradFill>
            <a:gsLst>
              <a:gs pos="0">
                <a:srgbClr val="707C89">
                  <a:alpha val="48627"/>
                </a:srgbClr>
              </a:gs>
              <a:gs pos="63000">
                <a:srgbClr val="707C89">
                  <a:alpha val="48627"/>
                </a:srgbClr>
              </a:gs>
              <a:gs pos="100000">
                <a:srgbClr val="626C78">
                  <a:alpha val="55686"/>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1"/>
          <p:cNvSpPr txBox="1">
            <a:spLocks noGrp="1"/>
          </p:cNvSpPr>
          <p:nvPr>
            <p:ph type="title"/>
          </p:nvPr>
        </p:nvSpPr>
        <p:spPr>
          <a:xfrm>
            <a:off x="414867" y="3200400"/>
            <a:ext cx="7010400" cy="16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21"/>
          <p:cNvSpPr txBox="1">
            <a:spLocks noGrp="1"/>
          </p:cNvSpPr>
          <p:nvPr>
            <p:ph type="body" idx="1"/>
          </p:nvPr>
        </p:nvSpPr>
        <p:spPr>
          <a:xfrm>
            <a:off x="4648200" y="664780"/>
            <a:ext cx="4191000" cy="381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chemeClr val="accent1"/>
              </a:buClr>
              <a:buSzPts val="1980"/>
              <a:buFont typeface="Noto Sans Symbols"/>
              <a:buNone/>
              <a:defRPr sz="1800" b="1" i="0" u="none" strike="noStrike" cap="none">
                <a:solidFill>
                  <a:srgbClr val="A5A5A5"/>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3" name="Google Shape;103;p2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357660726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25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6553200" y="6356350"/>
            <a:ext cx="2133600" cy="365125"/>
          </a:xfrm>
          <a:prstGeom prst="rect">
            <a:avLst/>
          </a:prstGeom>
        </p:spPr>
        <p:txBody>
          <a:bodyPr/>
          <a:lstStyle/>
          <a:p>
            <a:fld id="{AD78D01E-E6A6-2148-A18A-058DACDC78DF}"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8190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cSld name="1_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rgbClr val="FFFFFF"/>
              </a:solidFill>
            </a:endParaRPr>
          </a:p>
        </p:txBody>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1819563"/>
            <a:ext cx="3909060" cy="4041487"/>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D57F1E4F-1CFF-5643-939E-217C01CDF565}" type="slidenum">
              <a:rPr lang="en-US" smtClean="0">
                <a:solidFill>
                  <a:srgbClr val="D3CCBC"/>
                </a:solidFill>
              </a:rPr>
              <a:pPr/>
              <a:t>‹#›</a:t>
            </a:fld>
            <a:endParaRPr lang="en-US" dirty="0">
              <a:solidFill>
                <a:srgbClr val="D3CCBC"/>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227987"/>
      </p:ext>
    </p:extLst>
  </p:cSld>
  <p:clrMapOvr>
    <a:masterClrMapping/>
  </p:clrMapOvr>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Blank with Caption Left">
  <p:cSld name="Blank with Caption Lef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220" y="2232152"/>
            <a:ext cx="1910820" cy="2816352"/>
          </a:xfrm>
          <a:prstGeom prst="rect">
            <a:avLst/>
          </a:prstGeom>
          <a:noFill/>
          <a:ln>
            <a:noFill/>
          </a:ln>
        </p:spPr>
        <p:txBody>
          <a:bodyPr spcFirstLastPara="1" wrap="square" lIns="91425" tIns="0" rIns="91425" bIns="45700" anchor="t" anchorCtr="0"/>
          <a:lstStyle>
            <a:lvl1pPr marL="457200" marR="0" lvl="0" indent="-228600" algn="l" rtl="0">
              <a:spcBef>
                <a:spcPts val="360"/>
              </a:spcBef>
              <a:spcAft>
                <a:spcPts val="0"/>
              </a:spcAft>
              <a:buClr>
                <a:schemeClr val="accent1"/>
              </a:buClr>
              <a:buSzPts val="1980"/>
              <a:buFont typeface="Noto Sans Symbols"/>
              <a:buNone/>
              <a:defRPr sz="1800" b="0" i="0" u="none" strike="noStrike" cap="none">
                <a:solidFill>
                  <a:srgbClr val="FFFFFF"/>
                </a:solidFill>
                <a:latin typeface="Calibri"/>
                <a:ea typeface="Calibri"/>
                <a:cs typeface="Calibri"/>
                <a:sym typeface="Calibri"/>
              </a:defRPr>
            </a:lvl1pPr>
            <a:lvl2pPr marL="914400" marR="0" lvl="1" indent="-228600" algn="l" rtl="0">
              <a:spcBef>
                <a:spcPts val="240"/>
              </a:spcBef>
              <a:spcAft>
                <a:spcPts val="0"/>
              </a:spcAft>
              <a:buClr>
                <a:schemeClr val="accent2"/>
              </a:buClr>
              <a:buSzPts val="1320"/>
              <a:buFont typeface="Noto Sans Symbols"/>
              <a:buNone/>
              <a:defRPr sz="1200" b="0" i="0" u="none" strike="noStrike" cap="none">
                <a:solidFill>
                  <a:srgbClr val="5C6670"/>
                </a:solidFill>
                <a:latin typeface="Calibri"/>
                <a:ea typeface="Calibri"/>
                <a:cs typeface="Calibri"/>
                <a:sym typeface="Calibri"/>
              </a:defRPr>
            </a:lvl2pPr>
            <a:lvl3pPr marL="1371600" marR="0" lvl="2" indent="-228600" algn="l" rtl="0">
              <a:spcBef>
                <a:spcPts val="200"/>
              </a:spcBef>
              <a:spcAft>
                <a:spcPts val="0"/>
              </a:spcAft>
              <a:buClr>
                <a:schemeClr val="accent3"/>
              </a:buClr>
              <a:buSzPts val="1100"/>
              <a:buFont typeface="Noto Sans Symbols"/>
              <a:buNone/>
              <a:defRPr sz="1000" b="0" i="0" u="none" strike="noStrike" cap="none">
                <a:solidFill>
                  <a:srgbClr val="5C6670"/>
                </a:solidFill>
                <a:latin typeface="Calibri"/>
                <a:ea typeface="Calibri"/>
                <a:cs typeface="Calibri"/>
                <a:sym typeface="Calibri"/>
              </a:defRPr>
            </a:lvl3pPr>
            <a:lvl4pPr marL="1828800" marR="0" lvl="3" indent="-228600" algn="l" rtl="0">
              <a:spcBef>
                <a:spcPts val="180"/>
              </a:spcBef>
              <a:spcAft>
                <a:spcPts val="0"/>
              </a:spcAft>
              <a:buClr>
                <a:schemeClr val="accent4"/>
              </a:buClr>
              <a:buSzPts val="990"/>
              <a:buFont typeface="Noto Sans Symbols"/>
              <a:buNone/>
              <a:defRPr sz="900" b="0" i="0" u="none" strike="noStrike" cap="none">
                <a:solidFill>
                  <a:srgbClr val="5C6670"/>
                </a:solidFill>
                <a:latin typeface="Calibri"/>
                <a:ea typeface="Calibri"/>
                <a:cs typeface="Calibri"/>
                <a:sym typeface="Calibri"/>
              </a:defRPr>
            </a:lvl4pPr>
            <a:lvl5pPr marL="2286000" marR="0" lvl="4" indent="-228600" algn="l" rtl="0">
              <a:spcBef>
                <a:spcPts val="180"/>
              </a:spcBef>
              <a:spcAft>
                <a:spcPts val="0"/>
              </a:spcAft>
              <a:buClr>
                <a:schemeClr val="accent6"/>
              </a:buClr>
              <a:buSzPts val="990"/>
              <a:buFont typeface="Noto Sans Symbols"/>
              <a:buNone/>
              <a:defRPr sz="900" b="0" i="0" u="none" strike="noStrike" cap="none">
                <a:solidFill>
                  <a:srgbClr val="5C6670"/>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Noto Sans Symbols"/>
              <a:buNone/>
              <a:defRPr sz="900" b="0" i="0" u="none" strike="noStrike" cap="none">
                <a:solidFill>
                  <a:schemeClr val="dk2"/>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Noto Sans Symbols"/>
              <a:buNone/>
              <a:defRPr sz="900" b="0" i="0" u="none" strike="noStrike" cap="none">
                <a:solidFill>
                  <a:schemeClr val="dk2"/>
                </a:solidFill>
                <a:latin typeface="Calibri"/>
                <a:ea typeface="Calibri"/>
                <a:cs typeface="Calibri"/>
                <a:sym typeface="Calibri"/>
              </a:defRPr>
            </a:lvl8pPr>
            <a:lvl9pPr marL="4114800" marR="0" lvl="8" indent="-228600" algn="l" rtl="0">
              <a:spcBef>
                <a:spcPts val="180"/>
              </a:spcBef>
              <a:spcAft>
                <a:spcPts val="0"/>
              </a:spcAft>
              <a:buClr>
                <a:schemeClr val="accent5"/>
              </a:buClr>
              <a:buSzPts val="900"/>
              <a:buFont typeface="Noto Sans Symbols"/>
              <a:buNone/>
              <a:defRPr sz="900" b="0" i="0" u="none" strike="noStrike" cap="none">
                <a:solidFill>
                  <a:schemeClr val="dk2"/>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57912" y="1096962"/>
            <a:ext cx="1913456" cy="103359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p:nvPr/>
        </p:nvSpPr>
        <p:spPr>
          <a:xfrm>
            <a:off x="3872711"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32388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027422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8" name="Google Shape;28;p5"/>
          <p:cNvSpPr txBox="1"/>
          <p:nvPr/>
        </p:nvSpPr>
        <p:spPr>
          <a:xfrm>
            <a:off x="3533629" y="6327537"/>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8037315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Two Content" type="twoObj">
  <p:cSld name="1_Two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91159"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0"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723660" y="1719072"/>
            <a:ext cx="4038600" cy="4407408"/>
          </a:xfrm>
          <a:prstGeom prst="rect">
            <a:avLst/>
          </a:prstGeom>
          <a:noFill/>
          <a:ln>
            <a:noFill/>
          </a:ln>
        </p:spPr>
        <p:txBody>
          <a:bodyPr spcFirstLastPara="1" wrap="square" lIns="91425" tIns="45700" rIns="91425" bIns="45700" anchor="t" anchorCtr="0"/>
          <a:lstStyle>
            <a:lvl1pPr marL="457200" marR="0" lvl="0" indent="-396240" algn="l" rtl="0">
              <a:spcBef>
                <a:spcPts val="480"/>
              </a:spcBef>
              <a:spcAft>
                <a:spcPts val="0"/>
              </a:spcAft>
              <a:buClr>
                <a:schemeClr val="accent1"/>
              </a:buClr>
              <a:buSzPts val="2640"/>
              <a:buFont typeface="Noto Sans Symbols"/>
              <a:buChar char="▪"/>
              <a:defRPr sz="2400" b="1" i="0" u="none" strike="noStrike" cap="none">
                <a:solidFill>
                  <a:srgbClr val="5C6670"/>
                </a:solidFill>
                <a:latin typeface="Calibri"/>
                <a:ea typeface="Calibri"/>
                <a:cs typeface="Calibri"/>
                <a:sym typeface="Calibri"/>
              </a:defRPr>
            </a:lvl1pPr>
            <a:lvl2pPr marL="914400" marR="0" lvl="1" indent="-382269" algn="l" rtl="0">
              <a:spcBef>
                <a:spcPts val="440"/>
              </a:spcBef>
              <a:spcAft>
                <a:spcPts val="0"/>
              </a:spcAft>
              <a:buClr>
                <a:schemeClr val="accent2"/>
              </a:buClr>
              <a:buSzPts val="2420"/>
              <a:buFont typeface="Noto Sans Symbols"/>
              <a:buChar char="▪"/>
              <a:defRPr sz="22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2"/>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2"/>
                </a:solidFill>
                <a:latin typeface="Calibri"/>
                <a:ea typeface="Calibri"/>
                <a:cs typeface="Calibri"/>
                <a:sym typeface="Calibri"/>
              </a:defRPr>
            </a:lvl8pPr>
            <a:lvl9pPr marL="4114800" marR="0" lvl="8" indent="-342900" algn="l" rtl="0">
              <a:spcBef>
                <a:spcPts val="360"/>
              </a:spcBef>
              <a:spcAft>
                <a:spcPts val="0"/>
              </a:spcAft>
              <a:buClr>
                <a:schemeClr val="accent5"/>
              </a:buClr>
              <a:buSzPts val="1800"/>
              <a:buFont typeface="Noto Sans Symbols"/>
              <a:buChar char="▪"/>
              <a:defRPr sz="1800" b="0" i="0" u="none" strike="noStrike" cap="none">
                <a:solidFill>
                  <a:schemeClr val="dk2"/>
                </a:solidFill>
                <a:latin typeface="Calibri"/>
                <a:ea typeface="Calibri"/>
                <a:cs typeface="Calibri"/>
                <a:sym typeface="Calibri"/>
              </a:defRPr>
            </a:lvl9pPr>
          </a:lstStyle>
          <a:p>
            <a:endParaRPr/>
          </a:p>
        </p:txBody>
      </p:sp>
      <p:sp>
        <p:nvSpPr>
          <p:cNvPr id="32" name="Google Shape;32;p6"/>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343090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tatement with Two-Level Tag, 2">
  <p:cSld name="Statement with Two-Level Tag, 2">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accent1"/>
              </a:buClr>
              <a:buSzPts val="3520"/>
              <a:buFont typeface="Noto Sans Symbols"/>
              <a:buNone/>
              <a:defRPr sz="3200" b="1" i="0" u="none" strike="noStrike" cap="none">
                <a:solidFill>
                  <a:schemeClr val="accent2"/>
                </a:solidFill>
                <a:latin typeface="Calibri"/>
                <a:ea typeface="Calibri"/>
                <a:cs typeface="Calibri"/>
                <a:sym typeface="Calibri"/>
              </a:defRPr>
            </a:lvl1pPr>
            <a:lvl2pPr marL="914400" marR="0" lvl="1" indent="-228600" algn="l" rtl="0">
              <a:spcBef>
                <a:spcPts val="360"/>
              </a:spcBef>
              <a:spcAft>
                <a:spcPts val="0"/>
              </a:spcAft>
              <a:buClr>
                <a:schemeClr val="accent2"/>
              </a:buClr>
              <a:buSzPts val="1980"/>
              <a:buFont typeface="Noto Sans Symbols"/>
              <a:buNone/>
              <a:defRPr sz="1800" b="0" i="0" u="none" strike="noStrike" cap="none">
                <a:solidFill>
                  <a:srgbClr val="9A9EA3"/>
                </a:solidFill>
                <a:latin typeface="Calibri"/>
                <a:ea typeface="Calibri"/>
                <a:cs typeface="Calibri"/>
                <a:sym typeface="Calibri"/>
              </a:defRPr>
            </a:lvl2pPr>
            <a:lvl3pPr marL="1371600" marR="0" lvl="2" indent="-228600" algn="l" rtl="0">
              <a:spcBef>
                <a:spcPts val="320"/>
              </a:spcBef>
              <a:spcAft>
                <a:spcPts val="0"/>
              </a:spcAft>
              <a:buClr>
                <a:schemeClr val="accent3"/>
              </a:buClr>
              <a:buSzPts val="1760"/>
              <a:buFont typeface="Noto Sans Symbols"/>
              <a:buNone/>
              <a:defRPr sz="1600" b="0" i="0" u="none" strike="noStrike" cap="none">
                <a:solidFill>
                  <a:srgbClr val="9A9EA3"/>
                </a:solidFill>
                <a:latin typeface="Calibri"/>
                <a:ea typeface="Calibri"/>
                <a:cs typeface="Calibri"/>
                <a:sym typeface="Calibri"/>
              </a:defRPr>
            </a:lvl3pPr>
            <a:lvl4pPr marL="1828800" marR="0" lvl="3" indent="-228600" algn="l" rtl="0">
              <a:spcBef>
                <a:spcPts val="280"/>
              </a:spcBef>
              <a:spcAft>
                <a:spcPts val="0"/>
              </a:spcAft>
              <a:buClr>
                <a:schemeClr val="accent4"/>
              </a:buClr>
              <a:buSzPts val="1540"/>
              <a:buFont typeface="Noto Sans Symbols"/>
              <a:buNone/>
              <a:defRPr sz="1400" b="0" i="0" u="none" strike="noStrike" cap="none">
                <a:solidFill>
                  <a:srgbClr val="9A9EA3"/>
                </a:solidFill>
                <a:latin typeface="Calibri"/>
                <a:ea typeface="Calibri"/>
                <a:cs typeface="Calibri"/>
                <a:sym typeface="Calibri"/>
              </a:defRPr>
            </a:lvl4pPr>
            <a:lvl5pPr marL="2286000" marR="0" lvl="4" indent="-228600" algn="l" rtl="0">
              <a:spcBef>
                <a:spcPts val="280"/>
              </a:spcBef>
              <a:spcAft>
                <a:spcPts val="0"/>
              </a:spcAft>
              <a:buClr>
                <a:schemeClr val="accent6"/>
              </a:buClr>
              <a:buSzPts val="1540"/>
              <a:buFont typeface="Noto Sans Symbols"/>
              <a:buNone/>
              <a:defRPr sz="1400" b="0" i="0" u="none" strike="noStrike" cap="none">
                <a:solidFill>
                  <a:srgbClr val="9A9EA3"/>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Noto Sans Symbols"/>
              <a:buNone/>
              <a:defRPr sz="1400" b="0" i="0" u="none" strike="noStrike" cap="none">
                <a:solidFill>
                  <a:srgbClr val="9A9EA3"/>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Noto Sans Symbols"/>
              <a:buNone/>
              <a:defRPr sz="1400" b="0" i="0" u="none" strike="noStrike" cap="none">
                <a:solidFill>
                  <a:srgbClr val="9A9EA3"/>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Noto Sans Symbols"/>
              <a:buNone/>
              <a:defRPr sz="1400" b="0" i="0" u="none" strike="noStrike" cap="none">
                <a:solidFill>
                  <a:srgbClr val="9A9EA3"/>
                </a:solidFill>
                <a:latin typeface="Calibri"/>
                <a:ea typeface="Calibri"/>
                <a:cs typeface="Calibri"/>
                <a:sym typeface="Calibri"/>
              </a:defRPr>
            </a:lvl8pPr>
            <a:lvl9pPr marL="4114800" marR="0" lvl="8" indent="-228600" algn="l" rtl="0">
              <a:spcBef>
                <a:spcPts val="280"/>
              </a:spcBef>
              <a:spcAft>
                <a:spcPts val="0"/>
              </a:spcAft>
              <a:buClr>
                <a:schemeClr val="accent5"/>
              </a:buClr>
              <a:buSzPts val="1400"/>
              <a:buFont typeface="Noto Sans Symbols"/>
              <a:buNone/>
              <a:defRPr sz="1400" b="0" i="0" u="none" strike="noStrike" cap="none">
                <a:solidFill>
                  <a:srgbClr val="9A9EA3"/>
                </a:solidFill>
                <a:latin typeface="Calibri"/>
                <a:ea typeface="Calibri"/>
                <a:cs typeface="Calibri"/>
                <a:sym typeface="Calibri"/>
              </a:defRPr>
            </a:lvl9pPr>
          </a:lstStyle>
          <a:p>
            <a:endParaRPr/>
          </a:p>
        </p:txBody>
      </p:sp>
      <p:sp>
        <p:nvSpPr>
          <p:cNvPr id="36" name="Google Shape;36;p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lstStyle>
            <a:lvl1pPr marL="457200" marR="0" lvl="0" indent="-228600" algn="ctr" rtl="0">
              <a:spcBef>
                <a:spcPts val="640"/>
              </a:spcBef>
              <a:spcAft>
                <a:spcPts val="0"/>
              </a:spcAft>
              <a:buClr>
                <a:schemeClr val="accent1"/>
              </a:buClr>
              <a:buSzPts val="3520"/>
              <a:buFont typeface="Noto Sans Symbols"/>
              <a:buNone/>
              <a:defRPr sz="3200" b="1" i="0" u="none" strike="noStrike" cap="none">
                <a:solidFill>
                  <a:srgbClr val="5C6670"/>
                </a:solidFill>
                <a:latin typeface="Calibri"/>
                <a:ea typeface="Calibri"/>
                <a:cs typeface="Calibri"/>
                <a:sym typeface="Calibri"/>
              </a:defRPr>
            </a:lvl1pPr>
            <a:lvl2pPr marL="914400" marR="0" lvl="1" indent="-228600" algn="l" rtl="0">
              <a:spcBef>
                <a:spcPts val="640"/>
              </a:spcBef>
              <a:spcAft>
                <a:spcPts val="0"/>
              </a:spcAft>
              <a:buClr>
                <a:schemeClr val="accent2"/>
              </a:buClr>
              <a:buSzPts val="3520"/>
              <a:buFont typeface="Noto Sans Symbols"/>
              <a:buNone/>
              <a:defRPr sz="3200" b="1" i="0" u="none" strike="noStrike" cap="none">
                <a:solidFill>
                  <a:srgbClr val="5C6670"/>
                </a:solidFill>
                <a:latin typeface="Calibri"/>
                <a:ea typeface="Calibri"/>
                <a:cs typeface="Calibri"/>
                <a:sym typeface="Calibri"/>
              </a:defRPr>
            </a:lvl2pPr>
            <a:lvl3pPr marL="1371600" marR="0" lvl="2" indent="-228600" algn="l" rtl="0">
              <a:spcBef>
                <a:spcPts val="640"/>
              </a:spcBef>
              <a:spcAft>
                <a:spcPts val="0"/>
              </a:spcAft>
              <a:buClr>
                <a:schemeClr val="accent3"/>
              </a:buClr>
              <a:buSzPts val="3520"/>
              <a:buFont typeface="Noto Sans Symbols"/>
              <a:buNone/>
              <a:defRPr sz="3200" b="1" i="0" u="none" strike="noStrike" cap="none">
                <a:solidFill>
                  <a:srgbClr val="5C6670"/>
                </a:solidFill>
                <a:latin typeface="Calibri"/>
                <a:ea typeface="Calibri"/>
                <a:cs typeface="Calibri"/>
                <a:sym typeface="Calibri"/>
              </a:defRPr>
            </a:lvl3pPr>
            <a:lvl4pPr marL="1828800" marR="0" lvl="3" indent="-228600" algn="l" rtl="0">
              <a:spcBef>
                <a:spcPts val="640"/>
              </a:spcBef>
              <a:spcAft>
                <a:spcPts val="0"/>
              </a:spcAft>
              <a:buClr>
                <a:schemeClr val="accent4"/>
              </a:buClr>
              <a:buSzPts val="3520"/>
              <a:buFont typeface="Noto Sans Symbols"/>
              <a:buNone/>
              <a:defRPr sz="3200" b="1" i="0" u="none" strike="noStrike" cap="none">
                <a:solidFill>
                  <a:srgbClr val="5C6670"/>
                </a:solidFill>
                <a:latin typeface="Calibri"/>
                <a:ea typeface="Calibri"/>
                <a:cs typeface="Calibri"/>
                <a:sym typeface="Calibri"/>
              </a:defRPr>
            </a:lvl4pPr>
            <a:lvl5pPr marL="2286000" marR="0" lvl="4" indent="-228600" algn="l" rtl="0">
              <a:spcBef>
                <a:spcPts val="640"/>
              </a:spcBef>
              <a:spcAft>
                <a:spcPts val="0"/>
              </a:spcAft>
              <a:buClr>
                <a:schemeClr val="accent6"/>
              </a:buClr>
              <a:buSzPts val="3520"/>
              <a:buFont typeface="Noto Sans Symbols"/>
              <a:buNone/>
              <a:defRPr sz="3200" b="1"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lstStyle>
            <a:lvl1pPr marL="457200" marR="0" lvl="0" indent="-228600" algn="ctr" rtl="0">
              <a:spcBef>
                <a:spcPts val="400"/>
              </a:spcBef>
              <a:spcAft>
                <a:spcPts val="0"/>
              </a:spcAft>
              <a:buClr>
                <a:schemeClr val="accent1"/>
              </a:buClr>
              <a:buSzPts val="2200"/>
              <a:buFont typeface="Noto Sans Symbols"/>
              <a:buNone/>
              <a:defRPr sz="2000" b="0" i="0" u="none" strike="noStrike" cap="none">
                <a:solidFill>
                  <a:srgbClr val="5C6670"/>
                </a:solidFill>
                <a:latin typeface="Calibri"/>
                <a:ea typeface="Calibri"/>
                <a:cs typeface="Calibri"/>
                <a:sym typeface="Calibri"/>
              </a:defRPr>
            </a:lvl1pPr>
            <a:lvl2pPr marL="914400" marR="0" lvl="1" indent="-228600" algn="l" rtl="0">
              <a:spcBef>
                <a:spcPts val="400"/>
              </a:spcBef>
              <a:spcAft>
                <a:spcPts val="0"/>
              </a:spcAft>
              <a:buClr>
                <a:schemeClr val="accent2"/>
              </a:buClr>
              <a:buSzPts val="2200"/>
              <a:buFont typeface="Noto Sans Symbols"/>
              <a:buNone/>
              <a:defRPr sz="2000" b="0" i="0" u="none" strike="noStrike" cap="none">
                <a:solidFill>
                  <a:srgbClr val="5C6670"/>
                </a:solidFill>
                <a:latin typeface="Calibri"/>
                <a:ea typeface="Calibri"/>
                <a:cs typeface="Calibri"/>
                <a:sym typeface="Calibri"/>
              </a:defRPr>
            </a:lvl2pPr>
            <a:lvl3pPr marL="1371600" marR="0" lvl="2" indent="-228600" algn="l" rtl="0">
              <a:spcBef>
                <a:spcPts val="400"/>
              </a:spcBef>
              <a:spcAft>
                <a:spcPts val="0"/>
              </a:spcAft>
              <a:buClr>
                <a:schemeClr val="accent3"/>
              </a:buClr>
              <a:buSzPts val="2200"/>
              <a:buFont typeface="Noto Sans Symbols"/>
              <a:buNone/>
              <a:defRPr sz="2000" b="0" i="0" u="none" strike="noStrike" cap="none">
                <a:solidFill>
                  <a:srgbClr val="5C6670"/>
                </a:solidFill>
                <a:latin typeface="Calibri"/>
                <a:ea typeface="Calibri"/>
                <a:cs typeface="Calibri"/>
                <a:sym typeface="Calibri"/>
              </a:defRPr>
            </a:lvl3pPr>
            <a:lvl4pPr marL="1828800" marR="0" lvl="3" indent="-228600" algn="l" rtl="0">
              <a:spcBef>
                <a:spcPts val="400"/>
              </a:spcBef>
              <a:spcAft>
                <a:spcPts val="0"/>
              </a:spcAft>
              <a:buClr>
                <a:schemeClr val="accent4"/>
              </a:buClr>
              <a:buSzPts val="2200"/>
              <a:buFont typeface="Noto Sans Symbols"/>
              <a:buNone/>
              <a:defRPr sz="2000" b="0" i="0" u="none" strike="noStrike" cap="none">
                <a:solidFill>
                  <a:srgbClr val="5C6670"/>
                </a:solidFill>
                <a:latin typeface="Calibri"/>
                <a:ea typeface="Calibri"/>
                <a:cs typeface="Calibri"/>
                <a:sym typeface="Calibri"/>
              </a:defRPr>
            </a:lvl4pPr>
            <a:lvl5pPr marL="2286000" marR="0" lvl="4" indent="-228600" algn="l" rtl="0">
              <a:spcBef>
                <a:spcPts val="400"/>
              </a:spcBef>
              <a:spcAft>
                <a:spcPts val="0"/>
              </a:spcAft>
              <a:buClr>
                <a:schemeClr val="accent6"/>
              </a:buClr>
              <a:buSzPts val="2200"/>
              <a:buFont typeface="Noto Sans Symbols"/>
              <a:buNone/>
              <a:defRPr sz="20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6" name="Picture 5" descr="PeakLogo_transparent_smal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1000" y="6202892"/>
            <a:ext cx="1106424" cy="575340"/>
          </a:xfrm>
          <a:prstGeom prst="rect">
            <a:avLst/>
          </a:prstGeom>
        </p:spPr>
      </p:pic>
    </p:spTree>
    <p:extLst>
      <p:ext uri="{BB962C8B-B14F-4D97-AF65-F5344CB8AC3E}">
        <p14:creationId xmlns:p14="http://schemas.microsoft.com/office/powerpoint/2010/main" val="321466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theme" Target="../theme/theme1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190.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theme" Target="../theme/theme1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image" Target="../media/image2.pn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19" Type="http://schemas.openxmlformats.org/officeDocument/2006/relationships/image" Target="../media/image8.png"/><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theme" Target="../theme/theme15.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image" Target="../media/image2.png"/><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19" Type="http://schemas.openxmlformats.org/officeDocument/2006/relationships/image" Target="../media/image8.png"/><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theme" Target="../theme/theme16.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image" Target="../media/image2.png"/><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10" Type="http://schemas.openxmlformats.org/officeDocument/2006/relationships/slideLayout" Target="../slideLayouts/slideLayout260.xml"/><Relationship Id="rId19" Type="http://schemas.openxmlformats.org/officeDocument/2006/relationships/image" Target="../media/image8.png"/><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theme" Target="../theme/theme17.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20" Type="http://schemas.openxmlformats.org/officeDocument/2006/relationships/image" Target="../media/image2.png"/><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10" Type="http://schemas.openxmlformats.org/officeDocument/2006/relationships/slideLayout" Target="../slideLayouts/slideLayout277.xml"/><Relationship Id="rId19" Type="http://schemas.openxmlformats.org/officeDocument/2006/relationships/image" Target="../media/image8.png"/><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87.xml"/><Relationship Id="rId2" Type="http://schemas.openxmlformats.org/officeDocument/2006/relationships/slideLayout" Target="../slideLayouts/slideLayout286.xml"/><Relationship Id="rId1" Type="http://schemas.openxmlformats.org/officeDocument/2006/relationships/slideLayout" Target="../slideLayouts/slideLayout285.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theme" Target="../theme/theme19.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10" Type="http://schemas.openxmlformats.org/officeDocument/2006/relationships/slideLayout" Target="../slideLayouts/slideLayout297.xml"/><Relationship Id="rId19" Type="http://schemas.openxmlformats.org/officeDocument/2006/relationships/image" Target="../media/image8.png"/><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image" Target="../media/image2.pn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image" Target="../media/image8.png"/><Relationship Id="rId2" Type="http://schemas.openxmlformats.org/officeDocument/2006/relationships/slideLayout" Target="../slideLayouts/slideLayout306.xml"/><Relationship Id="rId16" Type="http://schemas.openxmlformats.org/officeDocument/2006/relationships/theme" Target="../theme/theme20.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3" Type="http://schemas.openxmlformats.org/officeDocument/2006/relationships/slideLayout" Target="../slideLayouts/slideLayout322.xml"/><Relationship Id="rId21" Type="http://schemas.openxmlformats.org/officeDocument/2006/relationships/theme" Target="../theme/theme21.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23" Type="http://schemas.openxmlformats.org/officeDocument/2006/relationships/image" Target="../media/image39.png"/><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 Id="rId22" Type="http://schemas.openxmlformats.org/officeDocument/2006/relationships/image" Target="../media/image8.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2.xml"/><Relationship Id="rId1" Type="http://schemas.openxmlformats.org/officeDocument/2006/relationships/slideLayout" Target="../slideLayouts/slideLayout34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8.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2.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image" Target="../media/image2.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image" Target="../media/image8.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theme" Target="../theme/theme6.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2.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8.pn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theme" Target="../theme/theme7.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8.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19" Type="http://schemas.openxmlformats.org/officeDocument/2006/relationships/image" Target="../media/image8.png"/><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6" Type="http://schemas.openxmlformats.org/officeDocument/2006/relationships/theme" Target="../theme/theme9.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cs typeface="+mn-cs"/>
              </a:rPr>
              <a:pPr>
                <a:buClrTx/>
                <a:buFontTx/>
                <a:buNone/>
              </a:pPr>
              <a:t>‹#›</a:t>
            </a:fld>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7337182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3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lt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lt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lt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lt2"/>
                </a:solidFill>
                <a:latin typeface="Calibri"/>
                <a:ea typeface="Calibri"/>
                <a:cs typeface="Calibri"/>
                <a:sym typeface="Calibri"/>
              </a:defRPr>
            </a:lvl9pPr>
          </a:lstStyle>
          <a:p>
            <a:endParaRPr/>
          </a:p>
        </p:txBody>
      </p:sp>
      <p:sp>
        <p:nvSpPr>
          <p:cNvPr id="150" name="Google Shape;15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51" name="Google Shape;151;p3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13831587"/>
      </p:ext>
    </p:extLst>
  </p:cSld>
  <p:clrMap bg1="lt1" tx1="dk1" bg2="dk2" tx2="lt2" accent1="accent1" accent2="accent2" accent3="accent3" accent4="accent4" accent5="accent5" accent6="accent6" hlink="hlink" folHlink="folHlink"/>
  <p:sldLayoutIdLst>
    <p:sldLayoutId id="214748418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pPr>
              <a:buClrTx/>
              <a:buFontTx/>
              <a:buNone/>
            </a:pPr>
            <a:fld id="{C479D5F6-EDCB-402A-AC08-4943A1820E8F}" type="slidenum">
              <a:rPr lang="en-US" sz="1350" kern="1200" smtClean="0">
                <a:solidFill>
                  <a:prstClr val="black"/>
                </a:solidFill>
                <a:latin typeface="Calibri" panose="020F0502020204030204"/>
                <a:ea typeface="+mn-ea"/>
              </a:rPr>
              <a:pPr>
                <a:buClrTx/>
                <a:buFontTx/>
                <a:buNone/>
              </a:pPr>
              <a:t>‹#›</a:t>
            </a:fld>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146338648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pPr>
              <a:buClrTx/>
              <a:buFontTx/>
              <a:buNone/>
            </a:pPr>
            <a:fld id="{C479D5F6-EDCB-402A-AC08-4943A1820E8F}" type="slidenum">
              <a:rPr lang="en-US" sz="1350" kern="1200" smtClean="0">
                <a:solidFill>
                  <a:prstClr val="black"/>
                </a:solidFill>
                <a:latin typeface="Calibri" panose="020F0502020204030204"/>
                <a:ea typeface="+mn-ea"/>
              </a:rPr>
              <a:pPr>
                <a:buClrTx/>
                <a:buFontTx/>
                <a:buNone/>
              </a:pPr>
              <a:t>‹#›</a:t>
            </a:fld>
            <a:endParaRPr lang="en-US" sz="135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3076298379"/>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562454938"/>
      </p:ext>
    </p:extLst>
  </p:cSld>
  <p:clrMap bg1="lt1" tx1="dk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732401849"/>
      </p:ext>
    </p:extLst>
  </p:cSld>
  <p:clrMap bg1="lt1" tx1="dk1" bg2="dk2"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03718230"/>
      </p:ext>
    </p:extLst>
  </p:cSld>
  <p:clrMap bg1="lt1" tx1="dk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953900634"/>
      </p:ext>
    </p:extLst>
  </p:cSld>
  <p:clrMap bg1="lt1" tx1="dk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08" name="Google Shape;10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9" name="Google Shape;109;p22"/>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824832182"/>
      </p:ext>
    </p:extLst>
  </p:cSld>
  <p:clrMap bg1="lt1" tx1="dk1" bg2="dk2" tx2="lt2" accent1="accent1" accent2="accent2" accent3="accent3" accent4="accent4" accent5="accent5" accent6="accent6" hlink="hlink" folHlink="folHlink"/>
  <p:sldLayoutIdLst>
    <p:sldLayoutId id="2147484236" r:id="rId1"/>
    <p:sldLayoutId id="2147484238" r:id="rId2"/>
    <p:sldLayoutId id="214748424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51278797"/>
      </p:ext>
    </p:extLst>
  </p:cSld>
  <p:clrMap bg1="lt1" tx1="dk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645303599"/>
      </p:ext>
    </p:extLst>
  </p:cSld>
  <p:clrMap bg1="lt1" tx1="dk1" bg2="dk2" tx2="lt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0" name="Shape 10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3609542385"/>
      </p:ext>
    </p:extLst>
  </p:cSld>
  <p:clrMap bg1="lt1" tx1="dk1" bg2="dk2" tx2="lt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lnSpc>
                <a:spcPct val="100000"/>
              </a:lnSpc>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lnSpc>
                <a:spcPct val="100000"/>
              </a:lnSpc>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lnSpc>
                <a:spcPct val="100000"/>
              </a:lnSpc>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lnSpc>
                <a:spcPct val="100000"/>
              </a:lnSpc>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lnSpc>
                <a:spcPct val="100000"/>
              </a:lnSpc>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pic>
        <p:nvPicPr>
          <p:cNvPr id="98" name="Shape 98" descr="co_cde_shield_rgb.eps"/>
          <p:cNvPicPr preferRelativeResize="0"/>
          <p:nvPr/>
        </p:nvPicPr>
        <p:blipFill rotWithShape="1">
          <a:blip r:embed="rId23">
            <a:alphaModFix/>
          </a:blip>
          <a:srcRect/>
          <a:stretch/>
        </p:blipFill>
        <p:spPr>
          <a:xfrm>
            <a:off x="7726529" y="6078532"/>
            <a:ext cx="1161161" cy="682117"/>
          </a:xfrm>
          <a:prstGeom prst="rect">
            <a:avLst/>
          </a:prstGeom>
          <a:noFill/>
          <a:ln>
            <a:noFill/>
          </a:ln>
        </p:spPr>
      </p:pic>
      <p:sp>
        <p:nvSpPr>
          <p:cNvPr id="99" name="Shape 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1pPr>
            <a:lvl2pPr marL="0" marR="0" lvl="1"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2pPr>
            <a:lvl3pPr marL="0" marR="0" lvl="2"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3pPr>
            <a:lvl4pPr marL="0" marR="0" lvl="3"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4pPr>
            <a:lvl5pPr marL="0" marR="0" lvl="4"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5pPr>
            <a:lvl6pPr marL="0" marR="0" lvl="5"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6pPr>
            <a:lvl7pPr marL="0" marR="0" lvl="6"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7pPr>
            <a:lvl8pPr marL="0" marR="0" lvl="7"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8pPr>
            <a:lvl9pPr marL="0" marR="0" lvl="8" indent="0" algn="r" rtl="0">
              <a:spcBef>
                <a:spcPts val="0"/>
              </a:spcBef>
              <a:buClr>
                <a:srgbClr val="000000"/>
              </a:buClr>
              <a:buSzPts val="1200"/>
              <a:buFont typeface="Arial"/>
              <a:buNone/>
              <a:defRPr sz="1200" b="0" i="0" u="none" strike="noStrike" cap="none">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100" name="Shape 100"/>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buSzPts val="2000"/>
            </a:pPr>
            <a:fld id="{00000000-1234-1234-1234-123412341234}" type="slidenum">
              <a:rPr lang="en-US" sz="2000">
                <a:solidFill>
                  <a:srgbClr val="5C6670"/>
                </a:solidFill>
                <a:latin typeface="Calibri"/>
                <a:ea typeface="Calibri"/>
                <a:cs typeface="Calibri"/>
                <a:sym typeface="Calibri"/>
              </a:rPr>
              <a:pPr algn="ctr">
                <a:buSzPts val="2000"/>
              </a:pPr>
              <a:t>‹#›</a:t>
            </a:fld>
            <a:endParaRPr sz="120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2897317524"/>
      </p:ext>
    </p:extLst>
  </p:cSld>
  <p:clrMap bg1="lt1" tx1="dk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33"/>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lt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lt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lt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lt2"/>
                </a:solidFill>
                <a:latin typeface="Calibri"/>
                <a:ea typeface="Calibri"/>
                <a:cs typeface="Calibri"/>
                <a:sym typeface="Calibri"/>
              </a:defRPr>
            </a:lvl9pPr>
          </a:lstStyle>
          <a:p>
            <a:endParaRPr/>
          </a:p>
        </p:txBody>
      </p:sp>
      <p:sp>
        <p:nvSpPr>
          <p:cNvPr id="162" name="Google Shape;162;p33"/>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FFFFFF"/>
                </a:solidFill>
                <a:latin typeface="Calibri"/>
                <a:ea typeface="Calibri"/>
                <a:cs typeface="Calibri"/>
                <a:sym typeface="Calibri"/>
              </a:rPr>
              <a:pPr algn="ctr"/>
              <a:t>‹#›</a:t>
            </a:fld>
            <a:endParaRPr>
              <a:solidFill>
                <a:srgbClr val="FFFFFF"/>
              </a:solidFill>
              <a:latin typeface="Calibri"/>
              <a:ea typeface="Calibri"/>
              <a:cs typeface="Calibri"/>
              <a:sym typeface="Calibri"/>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197057704"/>
      </p:ext>
    </p:extLst>
  </p:cSld>
  <p:clrMap bg1="lt1" tx1="dk1" bg2="dk2" tx2="lt2" accent1="accent1" accent2="accent2" accent3="accent3" accent4="accent4" accent5="accent5" accent6="accent6" hlink="hlink" folHlink="folHlink"/>
  <p:sldLayoutIdLst>
    <p:sldLayoutId id="21474843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rPr>
              <a:pPr>
                <a:buClrTx/>
                <a:buFontTx/>
                <a:buNone/>
              </a:pPr>
              <a:t>‹#›</a:t>
            </a:fld>
            <a:endParaRPr lang="en-US" sz="1800" kern="1200" dirty="0">
              <a:solidFill>
                <a:prstClr val="black"/>
              </a:solidFill>
              <a:latin typeface="Calibri" panose="020F0502020204030204"/>
              <a:ea typeface="+mn-ea"/>
            </a:endParaRPr>
          </a:p>
        </p:txBody>
      </p:sp>
    </p:spTree>
    <p:extLst>
      <p:ext uri="{BB962C8B-B14F-4D97-AF65-F5344CB8AC3E}">
        <p14:creationId xmlns:p14="http://schemas.microsoft.com/office/powerpoint/2010/main" val="274929833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 id="2147483957" r:id="rId29"/>
    <p:sldLayoutId id="2147483958" r:id="rId30"/>
    <p:sldLayoutId id="2147483959" r:id="rId31"/>
    <p:sldLayoutId id="2147483960" r:id="rId32"/>
    <p:sldLayoutId id="2147483961" r:id="rId33"/>
    <p:sldLayoutId id="2147483962" r:id="rId34"/>
    <p:sldLayoutId id="2147483963" r:id="rId35"/>
    <p:sldLayoutId id="2147483964"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8"/>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3"/>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3"/>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428046240"/>
      </p:ext>
    </p:extLst>
  </p:cSld>
  <p:clrMap bg1="lt1" tx1="dk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042367411"/>
      </p:ext>
    </p:extLst>
  </p:cSld>
  <p:clrMap bg1="lt1" tx1="dk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4235512668"/>
      </p:ext>
    </p:extLst>
  </p:cSld>
  <p:clrMap bg1="lt1" tx1="dk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 id="2147484084" r:id="rId20"/>
    <p:sldLayoutId id="2147484085" r:id="rId21"/>
    <p:sldLayoutId id="2147484086"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0" name="Shape 340"/>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342" name="Shape 3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A9EA3"/>
                </a:solidFill>
                <a:latin typeface="Calibri"/>
                <a:ea typeface="Calibri"/>
                <a:cs typeface="Calibri"/>
                <a:sym typeface="Calibri"/>
              </a:defRPr>
            </a:lvl1pPr>
            <a:lvl2pPr marL="0" marR="0" lvl="1" indent="0" algn="r" rtl="0">
              <a:spcBef>
                <a:spcPts val="0"/>
              </a:spcBef>
              <a:buNone/>
              <a:defRPr sz="1200">
                <a:solidFill>
                  <a:srgbClr val="9A9EA3"/>
                </a:solidFill>
                <a:latin typeface="Calibri"/>
                <a:ea typeface="Calibri"/>
                <a:cs typeface="Calibri"/>
                <a:sym typeface="Calibri"/>
              </a:defRPr>
            </a:lvl2pPr>
            <a:lvl3pPr marL="0" marR="0" lvl="2" indent="0" algn="r" rtl="0">
              <a:spcBef>
                <a:spcPts val="0"/>
              </a:spcBef>
              <a:buNone/>
              <a:defRPr sz="1200">
                <a:solidFill>
                  <a:srgbClr val="9A9EA3"/>
                </a:solidFill>
                <a:latin typeface="Calibri"/>
                <a:ea typeface="Calibri"/>
                <a:cs typeface="Calibri"/>
                <a:sym typeface="Calibri"/>
              </a:defRPr>
            </a:lvl3pPr>
            <a:lvl4pPr marL="0" marR="0" lvl="3" indent="0" algn="r" rtl="0">
              <a:spcBef>
                <a:spcPts val="0"/>
              </a:spcBef>
              <a:buNone/>
              <a:defRPr sz="1200">
                <a:solidFill>
                  <a:srgbClr val="9A9EA3"/>
                </a:solidFill>
                <a:latin typeface="Calibri"/>
                <a:ea typeface="Calibri"/>
                <a:cs typeface="Calibri"/>
                <a:sym typeface="Calibri"/>
              </a:defRPr>
            </a:lvl4pPr>
            <a:lvl5pPr marL="0" marR="0" lvl="4" indent="0" algn="r" rtl="0">
              <a:spcBef>
                <a:spcPts val="0"/>
              </a:spcBef>
              <a:buNone/>
              <a:defRPr sz="1200">
                <a:solidFill>
                  <a:srgbClr val="9A9EA3"/>
                </a:solidFill>
                <a:latin typeface="Calibri"/>
                <a:ea typeface="Calibri"/>
                <a:cs typeface="Calibri"/>
                <a:sym typeface="Calibri"/>
              </a:defRPr>
            </a:lvl5pPr>
            <a:lvl6pPr marL="0" marR="0" lvl="5" indent="0" algn="r" rtl="0">
              <a:spcBef>
                <a:spcPts val="0"/>
              </a:spcBef>
              <a:buNone/>
              <a:defRPr sz="1200">
                <a:solidFill>
                  <a:srgbClr val="9A9EA3"/>
                </a:solidFill>
                <a:latin typeface="Calibri"/>
                <a:ea typeface="Calibri"/>
                <a:cs typeface="Calibri"/>
                <a:sym typeface="Calibri"/>
              </a:defRPr>
            </a:lvl6pPr>
            <a:lvl7pPr marL="0" marR="0" lvl="6" indent="0" algn="r" rtl="0">
              <a:spcBef>
                <a:spcPts val="0"/>
              </a:spcBef>
              <a:buNone/>
              <a:defRPr sz="1200">
                <a:solidFill>
                  <a:srgbClr val="9A9EA3"/>
                </a:solidFill>
                <a:latin typeface="Calibri"/>
                <a:ea typeface="Calibri"/>
                <a:cs typeface="Calibri"/>
                <a:sym typeface="Calibri"/>
              </a:defRPr>
            </a:lvl7pPr>
            <a:lvl8pPr marL="0" marR="0" lvl="7" indent="0" algn="r" rtl="0">
              <a:spcBef>
                <a:spcPts val="0"/>
              </a:spcBef>
              <a:buNone/>
              <a:defRPr sz="1200">
                <a:solidFill>
                  <a:srgbClr val="9A9EA3"/>
                </a:solidFill>
                <a:latin typeface="Calibri"/>
                <a:ea typeface="Calibri"/>
                <a:cs typeface="Calibri"/>
                <a:sym typeface="Calibri"/>
              </a:defRPr>
            </a:lvl8pPr>
            <a:lvl9pPr marL="0" marR="0" lvl="8" indent="0" algn="r" rtl="0">
              <a:spcBef>
                <a:spcPts val="0"/>
              </a:spcBef>
              <a:buNone/>
              <a:defRPr sz="1200">
                <a:solidFill>
                  <a:srgbClr val="9A9EA3"/>
                </a:solidFill>
                <a:latin typeface="Calibri"/>
                <a:ea typeface="Calibri"/>
                <a:cs typeface="Calibri"/>
                <a:sym typeface="Calibri"/>
              </a:defRPr>
            </a:lvl9pPr>
          </a:lstStyle>
          <a:p>
            <a:fld id="{00000000-1234-1234-1234-123412341234}" type="slidenum">
              <a:rPr lang="en-US"/>
              <a:pPr/>
              <a:t>‹#›</a:t>
            </a:fld>
            <a:endParaRPr/>
          </a:p>
        </p:txBody>
      </p:sp>
      <p:sp>
        <p:nvSpPr>
          <p:cNvPr id="343" name="Shape 343"/>
          <p:cNvSpPr txBox="1"/>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sz="2000">
                <a:solidFill>
                  <a:srgbClr val="5C6670"/>
                </a:solidFill>
                <a:latin typeface="Calibri"/>
                <a:ea typeface="Calibri"/>
                <a:cs typeface="Calibri"/>
                <a:sym typeface="Calibri"/>
              </a:rPr>
              <a:pPr/>
              <a:t>‹#›</a:t>
            </a:fld>
            <a:endParaRPr sz="1200">
              <a:solidFill>
                <a:srgbClr val="5C6670"/>
              </a:solidFill>
              <a:latin typeface="Calibri"/>
              <a:ea typeface="Calibri"/>
              <a:cs typeface="Calibri"/>
              <a:sym typeface="Calibri"/>
            </a:endParaRPr>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250996365"/>
      </p:ext>
    </p:extLst>
  </p:cSld>
  <p:clrMap bg1="lt1" tx1="dk1" bg2="dk2" tx2="lt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lstStyle>
            <a:lvl1pPr marL="457200" marR="0" lvl="0" indent="-424180" algn="l" rtl="0">
              <a:spcBef>
                <a:spcPts val="560"/>
              </a:spcBef>
              <a:spcAft>
                <a:spcPts val="0"/>
              </a:spcAft>
              <a:buClr>
                <a:schemeClr val="accent1"/>
              </a:buClr>
              <a:buSzPts val="3080"/>
              <a:buFont typeface="Noto Sans Symbols"/>
              <a:buChar char="▪"/>
              <a:defRPr sz="2800" b="0" i="0" u="none" strike="noStrike" cap="none">
                <a:solidFill>
                  <a:srgbClr val="5C6670"/>
                </a:solidFill>
                <a:latin typeface="Calibri"/>
                <a:ea typeface="Calibri"/>
                <a:cs typeface="Calibri"/>
                <a:sym typeface="Calibri"/>
              </a:defRPr>
            </a:lvl1pPr>
            <a:lvl2pPr marL="914400" marR="0" lvl="1" indent="-396240" algn="l" rtl="0">
              <a:spcBef>
                <a:spcPts val="480"/>
              </a:spcBef>
              <a:spcAft>
                <a:spcPts val="0"/>
              </a:spcAft>
              <a:buClr>
                <a:schemeClr val="accent2"/>
              </a:buClr>
              <a:buSzPts val="2640"/>
              <a:buFont typeface="Noto Sans Symbols"/>
              <a:buChar char="▪"/>
              <a:defRPr sz="2400" b="0" i="0" u="none" strike="noStrike" cap="none">
                <a:solidFill>
                  <a:srgbClr val="5C6670"/>
                </a:solidFill>
                <a:latin typeface="Calibri"/>
                <a:ea typeface="Calibri"/>
                <a:cs typeface="Calibri"/>
                <a:sym typeface="Calibri"/>
              </a:defRPr>
            </a:lvl2pPr>
            <a:lvl3pPr marL="1371600" marR="0" lvl="2" indent="-368300" algn="l" rtl="0">
              <a:spcBef>
                <a:spcPts val="400"/>
              </a:spcBef>
              <a:spcAft>
                <a:spcPts val="0"/>
              </a:spcAft>
              <a:buClr>
                <a:schemeClr val="accent3"/>
              </a:buClr>
              <a:buSzPts val="2200"/>
              <a:buFont typeface="Noto Sans Symbols"/>
              <a:buChar char="▪"/>
              <a:defRPr sz="2000" b="0" i="0" u="none" strike="noStrike" cap="none">
                <a:solidFill>
                  <a:srgbClr val="5C6670"/>
                </a:solidFill>
                <a:latin typeface="Calibri"/>
                <a:ea typeface="Calibri"/>
                <a:cs typeface="Calibri"/>
                <a:sym typeface="Calibri"/>
              </a:defRPr>
            </a:lvl3pPr>
            <a:lvl4pPr marL="1828800" marR="0" lvl="3" indent="-354330" algn="l" rtl="0">
              <a:spcBef>
                <a:spcPts val="360"/>
              </a:spcBef>
              <a:spcAft>
                <a:spcPts val="0"/>
              </a:spcAft>
              <a:buClr>
                <a:schemeClr val="accent4"/>
              </a:buClr>
              <a:buSzPts val="1980"/>
              <a:buFont typeface="Noto Sans Symbols"/>
              <a:buChar char="▪"/>
              <a:defRPr sz="1800" b="0" i="0" u="none" strike="noStrike" cap="none">
                <a:solidFill>
                  <a:srgbClr val="5C6670"/>
                </a:solidFill>
                <a:latin typeface="Calibri"/>
                <a:ea typeface="Calibri"/>
                <a:cs typeface="Calibri"/>
                <a:sym typeface="Calibri"/>
              </a:defRPr>
            </a:lvl4pPr>
            <a:lvl5pPr marL="2286000" marR="0" lvl="4" indent="-340360" algn="l" rtl="0">
              <a:spcBef>
                <a:spcPts val="320"/>
              </a:spcBef>
              <a:spcAft>
                <a:spcPts val="0"/>
              </a:spcAft>
              <a:buClr>
                <a:schemeClr val="accent6"/>
              </a:buClr>
              <a:buSzPts val="1760"/>
              <a:buFont typeface="Noto Sans Symbols"/>
              <a:buChar char="▪"/>
              <a:defRPr sz="1600" b="0" i="0" u="none" strike="noStrike" cap="none">
                <a:solidFill>
                  <a:srgbClr val="5C6670"/>
                </a:solidFill>
                <a:latin typeface="Calibri"/>
                <a:ea typeface="Calibri"/>
                <a:cs typeface="Calibri"/>
                <a:sym typeface="Calibri"/>
              </a:defRPr>
            </a:lvl5pPr>
            <a:lvl6pPr marL="2743200" marR="0" lvl="5" indent="-304800" algn="l" rtl="0">
              <a:spcBef>
                <a:spcPts val="240"/>
              </a:spcBef>
              <a:spcAft>
                <a:spcPts val="0"/>
              </a:spcAft>
              <a:buClr>
                <a:schemeClr val="accent1"/>
              </a:buClr>
              <a:buSzPts val="1200"/>
              <a:buFont typeface="Noto Sans Symbols"/>
              <a:buChar char="▪"/>
              <a:defRPr sz="1200" b="0" i="0" u="none" strike="noStrike" cap="none">
                <a:solidFill>
                  <a:schemeClr val="dk2"/>
                </a:solidFill>
                <a:latin typeface="Calibri"/>
                <a:ea typeface="Calibri"/>
                <a:cs typeface="Calibri"/>
                <a:sym typeface="Calibri"/>
              </a:defRPr>
            </a:lvl6pPr>
            <a:lvl7pPr marL="3200400" marR="0" lvl="6" indent="-304800" algn="l" rtl="0">
              <a:spcBef>
                <a:spcPts val="240"/>
              </a:spcBef>
              <a:spcAft>
                <a:spcPts val="0"/>
              </a:spcAft>
              <a:buClr>
                <a:schemeClr val="accent2"/>
              </a:buClr>
              <a:buSzPts val="1200"/>
              <a:buFont typeface="Noto Sans Symbols"/>
              <a:buChar char="▪"/>
              <a:defRPr sz="1200" b="0" i="0" u="none" strike="noStrike" cap="none">
                <a:solidFill>
                  <a:schemeClr val="dk2"/>
                </a:solidFill>
                <a:latin typeface="Calibri"/>
                <a:ea typeface="Calibri"/>
                <a:cs typeface="Calibri"/>
                <a:sym typeface="Calibri"/>
              </a:defRPr>
            </a:lvl7pPr>
            <a:lvl8pPr marL="3657600" marR="0" lvl="7" indent="-304800" algn="l" rtl="0">
              <a:spcBef>
                <a:spcPts val="240"/>
              </a:spcBef>
              <a:spcAft>
                <a:spcPts val="0"/>
              </a:spcAft>
              <a:buClr>
                <a:schemeClr val="accent3"/>
              </a:buClr>
              <a:buSzPts val="1200"/>
              <a:buFont typeface="Noto Sans Symbols"/>
              <a:buChar char="▪"/>
              <a:defRPr sz="1200" b="0" i="0" u="none" strike="noStrike" cap="none">
                <a:solidFill>
                  <a:schemeClr val="dk2"/>
                </a:solidFill>
                <a:latin typeface="Calibri"/>
                <a:ea typeface="Calibri"/>
                <a:cs typeface="Calibri"/>
                <a:sym typeface="Calibri"/>
              </a:defRPr>
            </a:lvl8pPr>
            <a:lvl9pPr marL="4114800" marR="0" lvl="8" indent="-304800" algn="l" rtl="0">
              <a:spcBef>
                <a:spcPts val="240"/>
              </a:spcBef>
              <a:spcAft>
                <a:spcPts val="0"/>
              </a:spcAft>
              <a:buClr>
                <a:schemeClr val="accent5"/>
              </a:buClr>
              <a:buSzPts val="1200"/>
              <a:buFont typeface="Noto Sans Symbols"/>
              <a:buChar char="▪"/>
              <a:defRPr sz="12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p:nvPr/>
        </p:nvSpPr>
        <p:spPr>
          <a:xfrm>
            <a:off x="3675969" y="6344721"/>
            <a:ext cx="2133600" cy="365125"/>
          </a:xfrm>
          <a:prstGeom prst="rect">
            <a:avLst/>
          </a:prstGeom>
          <a:noFill/>
          <a:ln>
            <a:noFill/>
          </a:ln>
        </p:spPr>
        <p:txBody>
          <a:bodyPr spcFirstLastPara="1" wrap="square" lIns="91425" tIns="45700" rIns="91425" bIns="45700" anchor="ctr" anchorCtr="0">
            <a:noAutofit/>
          </a:bodyPr>
          <a:lstStyle/>
          <a:p>
            <a:pPr algn="ctr"/>
            <a:fld id="{00000000-1234-1234-1234-123412341234}" type="slidenum">
              <a:rPr lang="en-US">
                <a:solidFill>
                  <a:srgbClr val="5C6670"/>
                </a:solidFill>
                <a:latin typeface="Calibri"/>
                <a:ea typeface="Calibri"/>
                <a:cs typeface="Calibri"/>
                <a:sym typeface="Calibri"/>
              </a:rPr>
              <a:pPr algn="ctr"/>
              <a:t>‹#›</a:t>
            </a:fld>
            <a:endParaRPr>
              <a:solidFill>
                <a:srgbClr val="5C6670"/>
              </a:solidFill>
              <a:latin typeface="Calibri"/>
              <a:ea typeface="Calibri"/>
              <a:cs typeface="Calibri"/>
              <a:sym typeface="Calibri"/>
            </a:endParaRPr>
          </a:p>
        </p:txBody>
      </p:sp>
      <p:pic>
        <p:nvPicPr>
          <p:cNvPr id="6"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522983821"/>
      </p:ext>
    </p:extLst>
  </p:cSld>
  <p:clrMap bg1="lt1" tx1="dk1" bg2="dk2"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pPr>
              <a:buClrTx/>
              <a:buFontTx/>
              <a:buNone/>
            </a:pPr>
            <a:fld id="{C479D5F6-EDCB-402A-AC08-4943A1820E8F}" type="slidenum">
              <a:rPr lang="en-US" sz="1800" kern="1200" smtClean="0">
                <a:solidFill>
                  <a:prstClr val="black"/>
                </a:solidFill>
                <a:latin typeface="Calibri" panose="020F0502020204030204"/>
                <a:ea typeface="+mn-ea"/>
                <a:cs typeface="+mn-cs"/>
              </a:rPr>
              <a:pPr>
                <a:buClrTx/>
                <a:buFontTx/>
                <a:buNone/>
              </a:pPr>
              <a:t>‹#›</a:t>
            </a:fld>
            <a:endParaRPr lang="en-US"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136493968"/>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xml"/><Relationship Id="rId1" Type="http://schemas.openxmlformats.org/officeDocument/2006/relationships/slideLayout" Target="../slideLayouts/slideLayout289.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7.xml"/><Relationship Id="rId1" Type="http://schemas.openxmlformats.org/officeDocument/2006/relationships/slideLayout" Target="../slideLayouts/slideLayout2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3.xml"/><Relationship Id="rId5" Type="http://schemas.openxmlformats.org/officeDocument/2006/relationships/image" Target="../media/image52.jp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8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1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305.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0.xml"/><Relationship Id="rId1" Type="http://schemas.openxmlformats.org/officeDocument/2006/relationships/slideLayout" Target="../slideLayouts/slideLayout336.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3.xml"/></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3.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5.xml"/></Relationships>
</file>

<file path=ppt/slides/_rels/slide39.xml.rels><?xml version="1.0" encoding="UTF-8" standalone="yes"?>
<Relationships xmlns="http://schemas.openxmlformats.org/package/2006/relationships"><Relationship Id="rId3" Type="http://schemas.openxmlformats.org/officeDocument/2006/relationships/hyperlink" Target="mailto:fleury_m@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340.xml"/></Relationships>
</file>

<file path=ppt/slides/_rels/slide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Use of Facilitative Skills</a:t>
            </a:r>
            <a:br>
              <a:rPr lang="en-US" dirty="0" smtClean="0"/>
            </a:br>
            <a:r>
              <a:rPr lang="en-US" dirty="0" smtClean="0"/>
              <a:t>in </a:t>
            </a:r>
            <a:r>
              <a:rPr lang="en-US" dirty="0"/>
              <a:t>the </a:t>
            </a:r>
            <a:r>
              <a:rPr lang="en-US" dirty="0" smtClean="0"/>
              <a:t>IEP </a:t>
            </a:r>
            <a:r>
              <a:rPr lang="en-US" dirty="0"/>
              <a:t>Process</a:t>
            </a:r>
            <a:br>
              <a:rPr lang="en-US" dirty="0"/>
            </a:b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endParaRPr lang="en-US" dirty="0"/>
          </a:p>
        </p:txBody>
      </p:sp>
      <p:sp>
        <p:nvSpPr>
          <p:cNvPr id="3" name="Subtitle 2"/>
          <p:cNvSpPr>
            <a:spLocks noGrp="1"/>
          </p:cNvSpPr>
          <p:nvPr>
            <p:ph type="subTitle" idx="1"/>
          </p:nvPr>
        </p:nvSpPr>
        <p:spPr>
          <a:xfrm>
            <a:off x="612648" y="4604126"/>
            <a:ext cx="7772400" cy="1065925"/>
          </a:xfrm>
        </p:spPr>
        <p:txBody>
          <a:bodyPr>
            <a:normAutofit/>
          </a:bodyPr>
          <a:lstStyle/>
          <a:p>
            <a:pPr lvl="0">
              <a:spcBef>
                <a:spcPts val="0"/>
              </a:spcBef>
              <a:buClr>
                <a:schemeClr val="dk1"/>
              </a:buClr>
              <a:buSzPts val="2400"/>
            </a:pPr>
            <a:r>
              <a:rPr lang="en-US" dirty="0">
                <a:solidFill>
                  <a:schemeClr val="dk1"/>
                </a:solidFill>
                <a:latin typeface="Calibri" panose="020F0502020204030204" pitchFamily="34" charset="0"/>
                <a:cs typeface="Calibri" panose="020F0502020204030204" pitchFamily="34" charset="0"/>
                <a:sym typeface="Arial"/>
              </a:rPr>
              <a:t/>
            </a:r>
            <a:br>
              <a:rPr lang="en-US" dirty="0">
                <a:solidFill>
                  <a:schemeClr val="dk1"/>
                </a:solidFill>
                <a:latin typeface="Calibri" panose="020F0502020204030204" pitchFamily="34" charset="0"/>
                <a:cs typeface="Calibri" panose="020F0502020204030204" pitchFamily="34" charset="0"/>
                <a:sym typeface="Arial"/>
              </a:rPr>
            </a:br>
            <a:r>
              <a:rPr lang="en-US" dirty="0">
                <a:solidFill>
                  <a:srgbClr val="000000"/>
                </a:solidFill>
                <a:latin typeface="Calibri" panose="020F0502020204030204" pitchFamily="34" charset="0"/>
                <a:ea typeface="Calibri"/>
                <a:cs typeface="Calibri" panose="020F0502020204030204" pitchFamily="34" charset="0"/>
                <a:sym typeface="Calibri"/>
              </a:rPr>
              <a:t>Mary Anne Fleury, Ph.D.- Colorado Department of Education</a:t>
            </a:r>
            <a:br>
              <a:rPr lang="en-US" dirty="0">
                <a:solidFill>
                  <a:srgbClr val="000000"/>
                </a:solidFill>
                <a:latin typeface="Calibri" panose="020F0502020204030204" pitchFamily="34" charset="0"/>
                <a:ea typeface="Calibri"/>
                <a:cs typeface="Calibri" panose="020F0502020204030204" pitchFamily="34" charset="0"/>
                <a:sym typeface="Calibri"/>
              </a:rPr>
            </a:b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solidFill>
              </a:rPr>
              <a:pPr/>
              <a:t>1</a:t>
            </a:fld>
            <a:endParaRPr lang="en-US" dirty="0">
              <a:solidFill>
                <a:prstClr val="white"/>
              </a:solidFill>
            </a:endParaRPr>
          </a:p>
        </p:txBody>
      </p:sp>
      <p:sp>
        <p:nvSpPr>
          <p:cNvPr id="5" name="Rectangle 4"/>
          <p:cNvSpPr/>
          <p:nvPr/>
        </p:nvSpPr>
        <p:spPr>
          <a:xfrm>
            <a:off x="2075688" y="5670051"/>
            <a:ext cx="4572000" cy="885371"/>
          </a:xfrm>
          <a:prstGeom prst="rect">
            <a:avLst/>
          </a:prstGeom>
        </p:spPr>
        <p:txBody>
          <a:bodyPr>
            <a:spAutoFit/>
          </a:bodyPr>
          <a:lstStyle/>
          <a:p>
            <a:pPr algn="ctr">
              <a:lnSpc>
                <a:spcPct val="90000"/>
              </a:lnSpc>
              <a:buClr>
                <a:prstClr val="black"/>
              </a:buClr>
              <a:buSzPts val="2400"/>
            </a:pPr>
            <a:r>
              <a:rPr lang="en-US" sz="2400" dirty="0" smtClean="0">
                <a:solidFill>
                  <a:prstClr val="black"/>
                </a:solidFill>
                <a:latin typeface="Trebuchet MS"/>
                <a:ea typeface="Trebuchet MS"/>
                <a:cs typeface="Trebuchet MS"/>
                <a:sym typeface="Trebuchet MS"/>
              </a:rPr>
              <a:t>ACRES Conference</a:t>
            </a:r>
            <a:endParaRPr lang="en-US" sz="2400" dirty="0">
              <a:solidFill>
                <a:prstClr val="black"/>
              </a:solidFill>
              <a:latin typeface="Trebuchet MS"/>
              <a:ea typeface="Trebuchet MS"/>
              <a:cs typeface="Trebuchet MS"/>
              <a:sym typeface="Trebuchet MS"/>
            </a:endParaRPr>
          </a:p>
          <a:p>
            <a:pPr algn="ctr">
              <a:lnSpc>
                <a:spcPct val="90000"/>
              </a:lnSpc>
              <a:spcBef>
                <a:spcPts val="1000"/>
              </a:spcBef>
              <a:buClr>
                <a:prstClr val="black"/>
              </a:buClr>
              <a:buSzPts val="2400"/>
            </a:pPr>
            <a:r>
              <a:rPr lang="en-US" sz="2400" dirty="0">
                <a:solidFill>
                  <a:prstClr val="black"/>
                </a:solidFill>
                <a:latin typeface="Trebuchet MS"/>
                <a:ea typeface="Trebuchet MS"/>
                <a:cs typeface="Trebuchet MS"/>
                <a:sym typeface="Trebuchet MS"/>
              </a:rPr>
              <a:t>2020</a:t>
            </a:r>
          </a:p>
        </p:txBody>
      </p:sp>
    </p:spTree>
    <p:extLst>
      <p:ext uri="{BB962C8B-B14F-4D97-AF65-F5344CB8AC3E}">
        <p14:creationId xmlns:p14="http://schemas.microsoft.com/office/powerpoint/2010/main" val="2157009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0" y="165347"/>
            <a:ext cx="8763000" cy="12351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Our Solution: Facilitative Skills </a:t>
            </a:r>
            <a:br>
              <a:rPr lang="en-US" sz="4000" b="1" i="0" u="none" strike="noStrike" cap="none">
                <a:solidFill>
                  <a:schemeClr val="lt1"/>
                </a:solidFill>
                <a:latin typeface="Arial"/>
                <a:ea typeface="Arial"/>
                <a:cs typeface="Arial"/>
                <a:sym typeface="Arial"/>
              </a:rPr>
            </a:br>
            <a:r>
              <a:rPr lang="en-US" sz="4000" b="1" i="0" u="none" strike="noStrike" cap="none">
                <a:solidFill>
                  <a:schemeClr val="lt1"/>
                </a:solidFill>
                <a:latin typeface="Arial"/>
                <a:ea typeface="Arial"/>
                <a:cs typeface="Arial"/>
                <a:sym typeface="Arial"/>
              </a:rPr>
              <a:t>for all IEP Stakeholders</a:t>
            </a:r>
            <a:endParaRPr/>
          </a:p>
        </p:txBody>
      </p:sp>
      <p:sp>
        <p:nvSpPr>
          <p:cNvPr id="231" name="Google Shape;231;p40"/>
          <p:cNvSpPr/>
          <p:nvPr/>
        </p:nvSpPr>
        <p:spPr>
          <a:xfrm>
            <a:off x="451143" y="2015260"/>
            <a:ext cx="4921723" cy="4493538"/>
          </a:xfrm>
          <a:prstGeom prst="rect">
            <a:avLst/>
          </a:prstGeom>
          <a:noFill/>
          <a:ln>
            <a:noFill/>
          </a:ln>
        </p:spPr>
        <p:txBody>
          <a:bodyPr spcFirstLastPara="1" wrap="square" lIns="91425" tIns="45700" rIns="91425" bIns="45700" anchor="t" anchorCtr="0">
            <a:noAutofit/>
          </a:bodyPr>
          <a:lstStyle/>
          <a:p>
            <a:pPr algn="ctr"/>
            <a:r>
              <a:rPr lang="en-US" sz="2600" b="1" dirty="0">
                <a:solidFill>
                  <a:srgbClr val="8DC63F"/>
                </a:solidFill>
              </a:rPr>
              <a:t>THE BEST SOLUTION FOR RESOLVING CONFLICT AND BUILDING COHESIVE TEAMS.</a:t>
            </a:r>
            <a:endParaRPr dirty="0"/>
          </a:p>
          <a:p>
            <a:pPr algn="ctr"/>
            <a:endParaRPr sz="2600" b="1" dirty="0">
              <a:solidFill>
                <a:srgbClr val="8DC63F"/>
              </a:solidFill>
            </a:endParaRPr>
          </a:p>
          <a:p>
            <a:pPr algn="ctr"/>
            <a:r>
              <a:rPr lang="en-US" sz="2600" b="1" dirty="0">
                <a:solidFill>
                  <a:srgbClr val="8DC63F"/>
                </a:solidFill>
              </a:rPr>
              <a:t>When are facilitative skills helpful?</a:t>
            </a:r>
            <a:endParaRPr dirty="0"/>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EVERY day.</a:t>
            </a:r>
            <a:endParaRPr b="1" dirty="0">
              <a:solidFill>
                <a:srgbClr val="C00000"/>
              </a:solidFill>
            </a:endParaRPr>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At EVERY IEP team meeting.</a:t>
            </a:r>
            <a:endParaRPr b="1" dirty="0">
              <a:solidFill>
                <a:srgbClr val="C00000"/>
              </a:solidFill>
            </a:endParaRPr>
          </a:p>
          <a:p>
            <a:pPr marL="457200" indent="-457200" algn="ctr">
              <a:buClr>
                <a:srgbClr val="8DC63F"/>
              </a:buClr>
              <a:buSzPts val="2600"/>
              <a:buFont typeface="Noto Sans Symbols"/>
              <a:buChar char="▪"/>
            </a:pPr>
            <a:r>
              <a:rPr lang="en-US" sz="2600" b="1" dirty="0">
                <a:solidFill>
                  <a:srgbClr val="C00000"/>
                </a:solidFill>
                <a:latin typeface="Calibri"/>
                <a:ea typeface="Calibri"/>
                <a:cs typeface="Calibri"/>
                <a:sym typeface="Calibri"/>
              </a:rPr>
              <a:t>Before disagreements become disputes.</a:t>
            </a:r>
            <a:endParaRPr b="1" dirty="0">
              <a:solidFill>
                <a:srgbClr val="C00000"/>
              </a:solidFill>
            </a:endParaRPr>
          </a:p>
          <a:p>
            <a:endParaRPr sz="2600" dirty="0">
              <a:solidFill>
                <a:srgbClr val="0070C0"/>
              </a:solidFill>
              <a:latin typeface="Calibri"/>
              <a:ea typeface="Calibri"/>
              <a:cs typeface="Calibri"/>
              <a:sym typeface="Calibri"/>
            </a:endParaRPr>
          </a:p>
        </p:txBody>
      </p:sp>
      <p:pic>
        <p:nvPicPr>
          <p:cNvPr id="232" name="Google Shape;232;p40"/>
          <p:cNvPicPr preferRelativeResize="0"/>
          <p:nvPr/>
        </p:nvPicPr>
        <p:blipFill rotWithShape="1">
          <a:blip r:embed="rId3">
            <a:alphaModFix/>
          </a:blip>
          <a:srcRect/>
          <a:stretch/>
        </p:blipFill>
        <p:spPr>
          <a:xfrm>
            <a:off x="5379739" y="2890581"/>
            <a:ext cx="3274528" cy="2301182"/>
          </a:xfrm>
          <a:prstGeom prst="rect">
            <a:avLst/>
          </a:prstGeom>
          <a:noFill/>
          <a:ln>
            <a:noFill/>
          </a:ln>
        </p:spPr>
      </p:pic>
    </p:spTree>
    <p:extLst>
      <p:ext uri="{BB962C8B-B14F-4D97-AF65-F5344CB8AC3E}">
        <p14:creationId xmlns:p14="http://schemas.microsoft.com/office/powerpoint/2010/main" val="682594612"/>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81000" y="2034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Benefits of Facilitation</a:t>
            </a:r>
            <a:endParaRPr/>
          </a:p>
        </p:txBody>
      </p:sp>
      <p:sp>
        <p:nvSpPr>
          <p:cNvPr id="242" name="Google Shape;242;p41"/>
          <p:cNvSpPr/>
          <p:nvPr/>
        </p:nvSpPr>
        <p:spPr>
          <a:xfrm>
            <a:off x="76199" y="1705258"/>
            <a:ext cx="6161424" cy="4606389"/>
          </a:xfrm>
          <a:prstGeom prst="rect">
            <a:avLst/>
          </a:prstGeom>
          <a:noFill/>
          <a:ln>
            <a:noFill/>
          </a:ln>
        </p:spPr>
        <p:txBody>
          <a:bodyPr spcFirstLastPara="1" wrap="square" lIns="91425" tIns="45700" rIns="91425" bIns="45700" anchor="t" anchorCtr="0">
            <a:noAutofit/>
          </a:bodyPr>
          <a:lstStyle/>
          <a:p>
            <a:r>
              <a:rPr lang="en-US" sz="2000" dirty="0">
                <a:latin typeface="Calibri"/>
                <a:ea typeface="Calibri"/>
                <a:cs typeface="Calibri"/>
                <a:sym typeface="Calibri"/>
              </a:rPr>
              <a:t>According to the American Bar Association, benefits include:</a:t>
            </a:r>
            <a:endParaRPr dirty="0"/>
          </a:p>
          <a:p>
            <a:pPr marL="228600" lvl="1">
              <a:spcBef>
                <a:spcPts val="600"/>
              </a:spcBef>
            </a:pPr>
            <a:r>
              <a:rPr lang="en-US" sz="2000" b="1" u="sng" dirty="0">
                <a:latin typeface="Calibri"/>
                <a:ea typeface="Calibri"/>
                <a:cs typeface="Calibri"/>
                <a:sym typeface="Calibri"/>
              </a:rPr>
              <a:t>Parties get to decide</a:t>
            </a:r>
            <a:r>
              <a:rPr lang="en-US" sz="2000" b="1" dirty="0">
                <a:latin typeface="Calibri"/>
                <a:ea typeface="Calibri"/>
                <a:cs typeface="Calibri"/>
                <a:sym typeface="Calibri"/>
              </a:rPr>
              <a:t>:  </a:t>
            </a:r>
            <a:r>
              <a:rPr lang="en-US" sz="2000" dirty="0">
                <a:latin typeface="Calibri"/>
                <a:ea typeface="Calibri"/>
                <a:cs typeface="Calibri"/>
                <a:sym typeface="Calibri"/>
              </a:rPr>
              <a:t>All parties, who know the student, control the outcome.</a:t>
            </a:r>
            <a:endParaRPr dirty="0"/>
          </a:p>
          <a:p>
            <a:pPr marL="228600" lvl="1">
              <a:spcBef>
                <a:spcPts val="600"/>
              </a:spcBef>
            </a:pPr>
            <a:r>
              <a:rPr lang="en-US" sz="2000" b="1" u="sng" dirty="0">
                <a:latin typeface="Calibri"/>
                <a:ea typeface="Calibri"/>
                <a:cs typeface="Calibri"/>
                <a:sym typeface="Calibri"/>
              </a:rPr>
              <a:t>Fosters continuing relationships</a:t>
            </a:r>
            <a:r>
              <a:rPr lang="en-US" sz="2000" b="1" dirty="0">
                <a:latin typeface="Calibri"/>
                <a:ea typeface="Calibri"/>
                <a:cs typeface="Calibri"/>
                <a:sym typeface="Calibri"/>
              </a:rPr>
              <a:t>:  </a:t>
            </a:r>
            <a:r>
              <a:rPr lang="en-US" sz="2000" dirty="0">
                <a:latin typeface="Calibri"/>
                <a:ea typeface="Calibri"/>
                <a:cs typeface="Calibri"/>
                <a:sym typeface="Calibri"/>
              </a:rPr>
              <a:t>Facilitation does not dismantle relationships, it bolsters them.</a:t>
            </a:r>
            <a:endParaRPr dirty="0"/>
          </a:p>
          <a:p>
            <a:pPr marL="228600" lvl="1">
              <a:spcBef>
                <a:spcPts val="600"/>
              </a:spcBef>
            </a:pPr>
            <a:r>
              <a:rPr lang="en-US" sz="2000" b="1" u="sng" dirty="0">
                <a:latin typeface="Calibri"/>
                <a:ea typeface="Calibri"/>
                <a:cs typeface="Calibri"/>
                <a:sym typeface="Calibri"/>
              </a:rPr>
              <a:t>Facilitation deals with feelings</a:t>
            </a:r>
            <a:r>
              <a:rPr lang="en-US" sz="2000" b="1" dirty="0">
                <a:latin typeface="Calibri"/>
                <a:ea typeface="Calibri"/>
                <a:cs typeface="Calibri"/>
                <a:sym typeface="Calibri"/>
              </a:rPr>
              <a:t>:</a:t>
            </a:r>
            <a:r>
              <a:rPr lang="en-US" sz="2000" dirty="0">
                <a:latin typeface="Calibri"/>
                <a:ea typeface="Calibri"/>
                <a:cs typeface="Calibri"/>
                <a:sym typeface="Calibri"/>
              </a:rPr>
              <a:t>  It respects that a child is at the heart of every disagreement.</a:t>
            </a:r>
            <a:endParaRPr dirty="0"/>
          </a:p>
          <a:p>
            <a:pPr marL="228600" lvl="1">
              <a:spcBef>
                <a:spcPts val="600"/>
              </a:spcBef>
            </a:pPr>
            <a:r>
              <a:rPr lang="en-US" sz="2000" b="1" u="sng" dirty="0">
                <a:latin typeface="Calibri"/>
                <a:ea typeface="Calibri"/>
                <a:cs typeface="Calibri"/>
                <a:sym typeface="Calibri"/>
              </a:rPr>
              <a:t>Outcomes are durable</a:t>
            </a:r>
            <a:r>
              <a:rPr lang="en-US" sz="2000" b="1" dirty="0">
                <a:latin typeface="Calibri"/>
                <a:ea typeface="Calibri"/>
                <a:cs typeface="Calibri"/>
                <a:sym typeface="Calibri"/>
              </a:rPr>
              <a:t>:</a:t>
            </a:r>
            <a:r>
              <a:rPr lang="en-US" sz="2000" dirty="0">
                <a:latin typeface="Calibri"/>
                <a:ea typeface="Calibri"/>
                <a:cs typeface="Calibri"/>
                <a:sym typeface="Calibri"/>
              </a:rPr>
              <a:t>  There is a higher level of satisfaction, resulting in more durable agreements.</a:t>
            </a:r>
            <a:endParaRPr dirty="0"/>
          </a:p>
          <a:p>
            <a:pPr marL="228600" lvl="1">
              <a:spcBef>
                <a:spcPts val="600"/>
              </a:spcBef>
            </a:pPr>
            <a:r>
              <a:rPr lang="en-US" sz="2000" b="1" u="sng" dirty="0">
                <a:latin typeface="Calibri"/>
                <a:ea typeface="Calibri"/>
                <a:cs typeface="Calibri"/>
                <a:sym typeface="Calibri"/>
              </a:rPr>
              <a:t>Lower cost</a:t>
            </a:r>
            <a:r>
              <a:rPr lang="en-US" sz="2000" b="1" dirty="0">
                <a:latin typeface="Calibri"/>
                <a:ea typeface="Calibri"/>
                <a:cs typeface="Calibri"/>
                <a:sym typeface="Calibri"/>
              </a:rPr>
              <a:t>:  </a:t>
            </a:r>
            <a:r>
              <a:rPr lang="en-US" sz="2000" dirty="0">
                <a:latin typeface="Calibri"/>
                <a:ea typeface="Calibri"/>
                <a:cs typeface="Calibri"/>
                <a:sym typeface="Calibri"/>
              </a:rPr>
              <a:t>Informal issue resolution is ALWAYS less costly than more formal options.  Cost is measured on the human and financial dimensions.</a:t>
            </a:r>
            <a:endParaRPr sz="2000" b="1" dirty="0">
              <a:latin typeface="Calibri"/>
              <a:ea typeface="Calibri"/>
              <a:cs typeface="Calibri"/>
              <a:sym typeface="Calibri"/>
            </a:endParaRPr>
          </a:p>
        </p:txBody>
      </p:sp>
      <p:pic>
        <p:nvPicPr>
          <p:cNvPr id="243" name="Google Shape;243;p41"/>
          <p:cNvPicPr preferRelativeResize="0"/>
          <p:nvPr/>
        </p:nvPicPr>
        <p:blipFill rotWithShape="1">
          <a:blip r:embed="rId3">
            <a:alphaModFix/>
          </a:blip>
          <a:srcRect/>
          <a:stretch/>
        </p:blipFill>
        <p:spPr>
          <a:xfrm>
            <a:off x="6025317" y="2283195"/>
            <a:ext cx="3029042" cy="1937114"/>
          </a:xfrm>
          <a:prstGeom prst="rect">
            <a:avLst/>
          </a:prstGeom>
          <a:noFill/>
          <a:ln>
            <a:noFill/>
          </a:ln>
        </p:spPr>
      </p:pic>
    </p:spTree>
    <p:extLst>
      <p:ext uri="{BB962C8B-B14F-4D97-AF65-F5344CB8AC3E}">
        <p14:creationId xmlns:p14="http://schemas.microsoft.com/office/powerpoint/2010/main" val="18410447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1500"/>
                                        <p:tgtEl>
                                          <p:spTgt spid="2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2">
                                            <p:txEl>
                                              <p:pRg st="1" end="1"/>
                                            </p:txEl>
                                          </p:spTgt>
                                        </p:tgtEl>
                                        <p:attrNameLst>
                                          <p:attrName>style.visibility</p:attrName>
                                        </p:attrNameLst>
                                      </p:cBhvr>
                                      <p:to>
                                        <p:strVal val="visible"/>
                                      </p:to>
                                    </p:set>
                                    <p:animEffect transition="in" filter="fade">
                                      <p:cBhvr>
                                        <p:cTn id="10" dur="1500"/>
                                        <p:tgtEl>
                                          <p:spTgt spid="2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2">
                                            <p:txEl>
                                              <p:pRg st="2" end="2"/>
                                            </p:txEl>
                                          </p:spTgt>
                                        </p:tgtEl>
                                        <p:attrNameLst>
                                          <p:attrName>style.visibility</p:attrName>
                                        </p:attrNameLst>
                                      </p:cBhvr>
                                      <p:to>
                                        <p:strVal val="visible"/>
                                      </p:to>
                                    </p:set>
                                    <p:animEffect transition="in" filter="fade">
                                      <p:cBhvr>
                                        <p:cTn id="13" dur="1500"/>
                                        <p:tgtEl>
                                          <p:spTgt spid="2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2">
                                            <p:txEl>
                                              <p:pRg st="3" end="3"/>
                                            </p:txEl>
                                          </p:spTgt>
                                        </p:tgtEl>
                                        <p:attrNameLst>
                                          <p:attrName>style.visibility</p:attrName>
                                        </p:attrNameLst>
                                      </p:cBhvr>
                                      <p:to>
                                        <p:strVal val="visible"/>
                                      </p:to>
                                    </p:set>
                                    <p:animEffect transition="in" filter="fade">
                                      <p:cBhvr>
                                        <p:cTn id="16" dur="1500"/>
                                        <p:tgtEl>
                                          <p:spTgt spid="24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2">
                                            <p:txEl>
                                              <p:pRg st="4" end="4"/>
                                            </p:txEl>
                                          </p:spTgt>
                                        </p:tgtEl>
                                        <p:attrNameLst>
                                          <p:attrName>style.visibility</p:attrName>
                                        </p:attrNameLst>
                                      </p:cBhvr>
                                      <p:to>
                                        <p:strVal val="visible"/>
                                      </p:to>
                                    </p:set>
                                    <p:animEffect transition="in" filter="fade">
                                      <p:cBhvr>
                                        <p:cTn id="19" dur="1500"/>
                                        <p:tgtEl>
                                          <p:spTgt spid="2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2">
                                            <p:txEl>
                                              <p:pRg st="5" end="5"/>
                                            </p:txEl>
                                          </p:spTgt>
                                        </p:tgtEl>
                                        <p:attrNameLst>
                                          <p:attrName>style.visibility</p:attrName>
                                        </p:attrNameLst>
                                      </p:cBhvr>
                                      <p:to>
                                        <p:strVal val="visible"/>
                                      </p:to>
                                    </p:set>
                                    <p:animEffect transition="in" filter="fade">
                                      <p:cBhvr>
                                        <p:cTn id="22" dur="1500"/>
                                        <p:tgtEl>
                                          <p:spTgt spid="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Shape 1249"/>
          <p:cNvSpPr txBox="1">
            <a:spLocks noGrp="1"/>
          </p:cNvSpPr>
          <p:nvPr>
            <p:ph type="sldNum" idx="12"/>
          </p:nvPr>
        </p:nvSpPr>
        <p:spPr>
          <a:xfrm>
            <a:off x="381000" y="6395526"/>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12</a:t>
            </a:fld>
            <a:endParaRPr sz="1400">
              <a:solidFill>
                <a:schemeClr val="dk1"/>
              </a:solidFill>
              <a:latin typeface="Calibri"/>
              <a:ea typeface="Calibri"/>
              <a:cs typeface="Calibri"/>
              <a:sym typeface="Calibri"/>
            </a:endParaRPr>
          </a:p>
        </p:txBody>
      </p:sp>
      <p:grpSp>
        <p:nvGrpSpPr>
          <p:cNvPr id="1250" name="Shape 1250"/>
          <p:cNvGrpSpPr/>
          <p:nvPr/>
        </p:nvGrpSpPr>
        <p:grpSpPr>
          <a:xfrm>
            <a:off x="817777" y="277057"/>
            <a:ext cx="7391125" cy="6053630"/>
            <a:chOff x="149866" y="-17892"/>
            <a:chExt cx="7391125" cy="6053630"/>
          </a:xfrm>
        </p:grpSpPr>
        <p:sp>
          <p:nvSpPr>
            <p:cNvPr id="1251" name="Shape 1251"/>
            <p:cNvSpPr/>
            <p:nvPr/>
          </p:nvSpPr>
          <p:spPr>
            <a:xfrm>
              <a:off x="1604240" y="691265"/>
              <a:ext cx="4629030" cy="4629030"/>
            </a:xfrm>
            <a:prstGeom prst="blockArc">
              <a:avLst>
                <a:gd name="adj1" fmla="val 10908789"/>
                <a:gd name="adj2" fmla="val 16231433"/>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2" name="Shape 1252"/>
            <p:cNvSpPr/>
            <p:nvPr/>
          </p:nvSpPr>
          <p:spPr>
            <a:xfrm>
              <a:off x="1604234" y="691454"/>
              <a:ext cx="4629030" cy="4629030"/>
            </a:xfrm>
            <a:prstGeom prst="blockArc">
              <a:avLst>
                <a:gd name="adj1" fmla="val 5368558"/>
                <a:gd name="adj2" fmla="val 10909077"/>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3" name="Shape 1253"/>
            <p:cNvSpPr/>
            <p:nvPr/>
          </p:nvSpPr>
          <p:spPr>
            <a:xfrm>
              <a:off x="1644789" y="691447"/>
              <a:ext cx="4629030" cy="4629030"/>
            </a:xfrm>
            <a:prstGeom prst="blockArc">
              <a:avLst>
                <a:gd name="adj1" fmla="val 21540435"/>
                <a:gd name="adj2" fmla="val 5430225"/>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4" name="Shape 1254"/>
            <p:cNvSpPr/>
            <p:nvPr/>
          </p:nvSpPr>
          <p:spPr>
            <a:xfrm>
              <a:off x="1644786" y="691272"/>
              <a:ext cx="4629030" cy="4629030"/>
            </a:xfrm>
            <a:prstGeom prst="blockArc">
              <a:avLst>
                <a:gd name="adj1" fmla="val 16169780"/>
                <a:gd name="adj2" fmla="val 21540701"/>
                <a:gd name="adj3" fmla="val 4637"/>
              </a:avLst>
            </a:prstGeom>
            <a:solidFill>
              <a:srgbClr val="ADC4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5" name="Shape 1255"/>
            <p:cNvSpPr/>
            <p:nvPr/>
          </p:nvSpPr>
          <p:spPr>
            <a:xfrm>
              <a:off x="3077425" y="1993555"/>
              <a:ext cx="1908580" cy="1932577"/>
            </a:xfrm>
            <a:prstGeom prst="ellipse">
              <a:avLst/>
            </a:prstGeom>
            <a:solidFill>
              <a:srgbClr val="6A962C"/>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6" name="Shape 1256"/>
            <p:cNvSpPr txBox="1"/>
            <p:nvPr/>
          </p:nvSpPr>
          <p:spPr>
            <a:xfrm>
              <a:off x="3356930" y="2276574"/>
              <a:ext cx="1349570" cy="1366539"/>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libri"/>
                  <a:ea typeface="Calibri"/>
                  <a:cs typeface="Calibri"/>
                  <a:sym typeface="Calibri"/>
                </a:rPr>
                <a:t>Needs of the Child</a:t>
              </a:r>
              <a:endParaRPr/>
            </a:p>
          </p:txBody>
        </p:sp>
        <p:sp>
          <p:nvSpPr>
            <p:cNvPr id="1257" name="Shape 1257"/>
            <p:cNvSpPr/>
            <p:nvPr/>
          </p:nvSpPr>
          <p:spPr>
            <a:xfrm>
              <a:off x="2300309" y="-17892"/>
              <a:ext cx="3278235" cy="1525818"/>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8" name="Shape 1258"/>
            <p:cNvSpPr txBox="1"/>
            <p:nvPr/>
          </p:nvSpPr>
          <p:spPr>
            <a:xfrm>
              <a:off x="2780395" y="205559"/>
              <a:ext cx="2318063" cy="107891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Maintain open communication among all members, using active listening skills</a:t>
              </a:r>
              <a:endParaRPr sz="1800">
                <a:solidFill>
                  <a:schemeClr val="lt1"/>
                </a:solidFill>
                <a:latin typeface="Calibri"/>
                <a:ea typeface="Calibri"/>
                <a:cs typeface="Calibri"/>
                <a:sym typeface="Calibri"/>
              </a:endParaRPr>
            </a:p>
          </p:txBody>
        </p:sp>
        <p:sp>
          <p:nvSpPr>
            <p:cNvPr id="1259" name="Shape 1259"/>
            <p:cNvSpPr/>
            <p:nvPr/>
          </p:nvSpPr>
          <p:spPr>
            <a:xfrm>
              <a:off x="4898654" y="1914415"/>
              <a:ext cx="2642337" cy="2104751"/>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0" name="Shape 1260"/>
            <p:cNvSpPr txBox="1"/>
            <p:nvPr/>
          </p:nvSpPr>
          <p:spPr>
            <a:xfrm>
              <a:off x="5285615" y="2222649"/>
              <a:ext cx="1868415" cy="148828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Help IEP team members develop and ask clarifying questions</a:t>
              </a:r>
              <a:endParaRPr/>
            </a:p>
          </p:txBody>
        </p:sp>
        <p:sp>
          <p:nvSpPr>
            <p:cNvPr id="1261" name="Shape 1261"/>
            <p:cNvSpPr/>
            <p:nvPr/>
          </p:nvSpPr>
          <p:spPr>
            <a:xfrm>
              <a:off x="2541640" y="4497727"/>
              <a:ext cx="2795573" cy="1538011"/>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2" name="Shape 1262"/>
            <p:cNvSpPr txBox="1"/>
            <p:nvPr/>
          </p:nvSpPr>
          <p:spPr>
            <a:xfrm>
              <a:off x="2951042" y="4722963"/>
              <a:ext cx="1976769" cy="108753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Help team members stay on task and on time</a:t>
              </a:r>
              <a:endParaRPr/>
            </a:p>
          </p:txBody>
        </p:sp>
        <p:sp>
          <p:nvSpPr>
            <p:cNvPr id="1263" name="Shape 1263"/>
            <p:cNvSpPr/>
            <p:nvPr/>
          </p:nvSpPr>
          <p:spPr>
            <a:xfrm>
              <a:off x="149866" y="1923179"/>
              <a:ext cx="3018325" cy="2022133"/>
            </a:xfrm>
            <a:prstGeom prst="ellipse">
              <a:avLst/>
            </a:prstGeom>
            <a:solidFill>
              <a:srgbClr val="458BC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4" name="Shape 1264"/>
            <p:cNvSpPr txBox="1"/>
            <p:nvPr/>
          </p:nvSpPr>
          <p:spPr>
            <a:xfrm>
              <a:off x="591889" y="2219314"/>
              <a:ext cx="2134279" cy="1429863"/>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Assist team in understanding resistance and resolving conflicts  through consensus decision-making</a:t>
              </a:r>
              <a:endParaRPr sz="1800">
                <a:solidFill>
                  <a:schemeClr val="lt1"/>
                </a:solidFill>
                <a:latin typeface="Calibri"/>
                <a:ea typeface="Calibri"/>
                <a:cs typeface="Calibri"/>
                <a:sym typeface="Calibri"/>
              </a:endParaRPr>
            </a:p>
          </p:txBody>
        </p:sp>
      </p:grpSp>
      <p:sp>
        <p:nvSpPr>
          <p:cNvPr id="2" name="TextBox 1"/>
          <p:cNvSpPr txBox="1"/>
          <p:nvPr/>
        </p:nvSpPr>
        <p:spPr>
          <a:xfrm>
            <a:off x="101600" y="277057"/>
            <a:ext cx="2279791" cy="2062103"/>
          </a:xfrm>
          <a:prstGeom prst="rect">
            <a:avLst/>
          </a:prstGeom>
          <a:noFill/>
        </p:spPr>
        <p:txBody>
          <a:bodyPr wrap="none" rtlCol="0">
            <a:spAutoFit/>
          </a:bodyPr>
          <a:lstStyle/>
          <a:p>
            <a:r>
              <a:rPr lang="en-US" sz="3200" dirty="0" smtClean="0"/>
              <a:t>Purpose of </a:t>
            </a:r>
          </a:p>
          <a:p>
            <a:r>
              <a:rPr lang="en-US" sz="3200" dirty="0" smtClean="0"/>
              <a:t>Using</a:t>
            </a:r>
          </a:p>
          <a:p>
            <a:r>
              <a:rPr lang="en-US" sz="3200" dirty="0" smtClean="0"/>
              <a:t>Facilitative</a:t>
            </a:r>
          </a:p>
          <a:p>
            <a:r>
              <a:rPr lang="en-US" sz="3200" dirty="0" smtClean="0"/>
              <a:t>Skills</a:t>
            </a:r>
            <a:endParaRPr lang="en-US" sz="3200" dirty="0"/>
          </a:p>
        </p:txBody>
      </p:sp>
    </p:spTree>
    <p:extLst>
      <p:ext uri="{BB962C8B-B14F-4D97-AF65-F5344CB8AC3E}">
        <p14:creationId xmlns:p14="http://schemas.microsoft.com/office/powerpoint/2010/main" val="2038673160"/>
      </p:ext>
    </p:extLst>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p:transition spd="slow">
        <p:fade thruBlk="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000" dirty="0" smtClean="0"/>
              <a:t>Taste of Our Training!</a:t>
            </a:r>
          </a:p>
          <a:p>
            <a:pPr marL="0" indent="0" algn="ctr">
              <a:buNone/>
            </a:pPr>
            <a:endParaRPr lang="en-US" sz="80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13</a:t>
            </a:fld>
            <a:endParaRPr lang="en-US" dirty="0">
              <a:solidFill>
                <a:prstClr val="white">
                  <a:lumMod val="50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52" y="3595624"/>
            <a:ext cx="4181000" cy="3121152"/>
          </a:xfrm>
          <a:prstGeom prst="rect">
            <a:avLst/>
          </a:prstGeom>
        </p:spPr>
      </p:pic>
    </p:spTree>
    <p:extLst>
      <p:ext uri="{BB962C8B-B14F-4D97-AF65-F5344CB8AC3E}">
        <p14:creationId xmlns:p14="http://schemas.microsoft.com/office/powerpoint/2010/main" val="48967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45"/>
          <p:cNvGrpSpPr/>
          <p:nvPr/>
        </p:nvGrpSpPr>
        <p:grpSpPr>
          <a:xfrm>
            <a:off x="547367" y="2596116"/>
            <a:ext cx="7177529" cy="2984171"/>
            <a:chOff x="0" y="818723"/>
            <a:chExt cx="7177529" cy="2984171"/>
          </a:xfrm>
        </p:grpSpPr>
        <p:sp>
          <p:nvSpPr>
            <p:cNvPr id="284" name="Google Shape;284;p45"/>
            <p:cNvSpPr/>
            <p:nvPr/>
          </p:nvSpPr>
          <p:spPr>
            <a:xfrm>
              <a:off x="1699639" y="2084310"/>
              <a:ext cx="1718300" cy="1718584"/>
            </a:xfrm>
            <a:prstGeom prst="ellipse">
              <a:avLst/>
            </a:prstGeom>
            <a:solidFill>
              <a:srgbClr val="7CB136"/>
            </a:solidFill>
            <a:ln w="10000" cap="flat" cmpd="sng">
              <a:solidFill>
                <a:srgbClr val="7CB136"/>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5" name="Google Shape;285;p45"/>
            <p:cNvSpPr/>
            <p:nvPr/>
          </p:nvSpPr>
          <p:spPr>
            <a:xfrm>
              <a:off x="2795647" y="818723"/>
              <a:ext cx="510322" cy="509994"/>
            </a:xfrm>
            <a:prstGeom prst="donut">
              <a:avLst>
                <a:gd name="adj" fmla="val 7460"/>
              </a:avLst>
            </a:prstGeom>
            <a:solidFill>
              <a:srgbClr val="89C241"/>
            </a:solidFill>
            <a:ln w="10000" cap="flat" cmpd="sng">
              <a:solidFill>
                <a:srgbClr val="89C24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6" name="Google Shape;286;p45"/>
            <p:cNvSpPr/>
            <p:nvPr/>
          </p:nvSpPr>
          <p:spPr>
            <a:xfrm>
              <a:off x="1763617" y="2150261"/>
              <a:ext cx="1591062" cy="1586684"/>
            </a:xfrm>
            <a:prstGeom prst="ellipse">
              <a:avLst/>
            </a:prstGeom>
            <a:blipFill rotWithShape="1">
              <a:blip r:embed="rId3">
                <a:alphaModFix/>
              </a:blip>
              <a:stretch>
                <a:fillRect l="-16090" t="-10510" r="-16088" b="-1050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7" name="Google Shape;287;p45"/>
            <p:cNvSpPr/>
            <p:nvPr/>
          </p:nvSpPr>
          <p:spPr>
            <a:xfrm>
              <a:off x="3542828" y="2408988"/>
              <a:ext cx="899344" cy="899130"/>
            </a:xfrm>
            <a:prstGeom prst="ellipse">
              <a:avLst/>
            </a:prstGeom>
            <a:solidFill>
              <a:srgbClr val="93C758"/>
            </a:solidFill>
            <a:ln w="10000" cap="flat" cmpd="sng">
              <a:solidFill>
                <a:srgbClr val="93C758"/>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8" name="Google Shape;288;p45"/>
            <p:cNvSpPr/>
            <p:nvPr/>
          </p:nvSpPr>
          <p:spPr>
            <a:xfrm>
              <a:off x="3595942" y="2462107"/>
              <a:ext cx="793117" cy="793192"/>
            </a:xfrm>
            <a:prstGeom prst="ellipse">
              <a:avLst/>
            </a:prstGeom>
            <a:blipFill rotWithShape="1">
              <a:blip r:embed="rId4">
                <a:alphaModFix/>
              </a:blip>
              <a:stretch>
                <a:fillRect l="-2999" r="-299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89" name="Google Shape;289;p45"/>
            <p:cNvSpPr/>
            <p:nvPr/>
          </p:nvSpPr>
          <p:spPr>
            <a:xfrm>
              <a:off x="3191129" y="1139820"/>
              <a:ext cx="1152711" cy="1153083"/>
            </a:xfrm>
            <a:prstGeom prst="ellipse">
              <a:avLst/>
            </a:prstGeom>
            <a:solidFill>
              <a:srgbClr val="9FCC6E"/>
            </a:solidFill>
            <a:ln w="10000" cap="flat" cmpd="sng">
              <a:solidFill>
                <a:srgbClr val="9FCC6E"/>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0" name="Google Shape;290;p45"/>
            <p:cNvSpPr/>
            <p:nvPr/>
          </p:nvSpPr>
          <p:spPr>
            <a:xfrm>
              <a:off x="4155072" y="856622"/>
              <a:ext cx="377538" cy="377796"/>
            </a:xfrm>
            <a:prstGeom prst="donut">
              <a:avLst>
                <a:gd name="adj" fmla="val 7460"/>
              </a:avLst>
            </a:prstGeom>
            <a:solidFill>
              <a:srgbClr val="ABD284"/>
            </a:solidFill>
            <a:ln w="10000" cap="flat" cmpd="sng">
              <a:solidFill>
                <a:srgbClr val="ABD28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1" name="Google Shape;291;p45"/>
            <p:cNvSpPr/>
            <p:nvPr/>
          </p:nvSpPr>
          <p:spPr>
            <a:xfrm>
              <a:off x="4533327" y="3311999"/>
              <a:ext cx="283512" cy="283197"/>
            </a:xfrm>
            <a:prstGeom prst="donut">
              <a:avLst>
                <a:gd name="adj" fmla="val 7460"/>
              </a:avLst>
            </a:prstGeom>
            <a:solidFill>
              <a:srgbClr val="B7D899"/>
            </a:solidFill>
            <a:ln w="10000" cap="flat" cmpd="sng">
              <a:solidFill>
                <a:srgbClr val="B7D899"/>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2" name="Google Shape;292;p45"/>
            <p:cNvSpPr/>
            <p:nvPr/>
          </p:nvSpPr>
          <p:spPr>
            <a:xfrm>
              <a:off x="3252138" y="1200697"/>
              <a:ext cx="1031411" cy="1031329"/>
            </a:xfrm>
            <a:prstGeom prst="ellipse">
              <a:avLst/>
            </a:prstGeom>
            <a:blipFill rotWithShape="1">
              <a:blip r:embed="rId5">
                <a:alphaModFix/>
              </a:blip>
              <a:stretch>
                <a:fillRect l="-22999" r="-22999"/>
              </a:stretch>
            </a:blipFill>
            <a:ln w="100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293" name="Google Shape;293;p45"/>
            <p:cNvSpPr/>
            <p:nvPr/>
          </p:nvSpPr>
          <p:spPr>
            <a:xfrm>
              <a:off x="0" y="1200697"/>
              <a:ext cx="2550176" cy="828107"/>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4" name="Google Shape;294;p45"/>
            <p:cNvSpPr txBox="1"/>
            <p:nvPr/>
          </p:nvSpPr>
          <p:spPr>
            <a:xfrm>
              <a:off x="0" y="1200697"/>
              <a:ext cx="2550176" cy="828107"/>
            </a:xfrm>
            <a:prstGeom prst="rect">
              <a:avLst/>
            </a:prstGeom>
            <a:noFill/>
            <a:ln>
              <a:noFill/>
            </a:ln>
          </p:spPr>
          <p:txBody>
            <a:bodyPr spcFirstLastPara="1" wrap="square" lIns="30475" tIns="30475" rIns="30475" bIns="3025" anchor="b" anchorCtr="0">
              <a:noAutofit/>
            </a:bodyPr>
            <a:lstStyle/>
            <a:p>
              <a:pPr algn="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Free Appropriate Public Education</a:t>
              </a:r>
              <a:endParaRPr dirty="0">
                <a:solidFill>
                  <a:srgbClr val="5C6670">
                    <a:lumMod val="50000"/>
                  </a:srgbClr>
                </a:solidFill>
                <a:ea typeface="+mn-ea"/>
              </a:endParaRPr>
            </a:p>
          </p:txBody>
        </p:sp>
        <p:sp>
          <p:nvSpPr>
            <p:cNvPr id="295" name="Google Shape;295;p45"/>
            <p:cNvSpPr/>
            <p:nvPr/>
          </p:nvSpPr>
          <p:spPr>
            <a:xfrm>
              <a:off x="4627353" y="2462107"/>
              <a:ext cx="2550176" cy="793192"/>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6" name="Google Shape;296;p45"/>
            <p:cNvSpPr txBox="1"/>
            <p:nvPr/>
          </p:nvSpPr>
          <p:spPr>
            <a:xfrm>
              <a:off x="4627353" y="2462107"/>
              <a:ext cx="2550176" cy="793192"/>
            </a:xfrm>
            <a:prstGeom prst="rect">
              <a:avLst/>
            </a:prstGeom>
            <a:noFill/>
            <a:ln>
              <a:noFill/>
            </a:ln>
          </p:spPr>
          <p:txBody>
            <a:bodyPr spcFirstLastPara="1" wrap="square" lIns="30475" tIns="30475" rIns="30475" bIns="30475" anchor="ctr" anchorCtr="0">
              <a:noAutofit/>
            </a:bodyPr>
            <a:lstStyle/>
            <a:p>
              <a:pP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Special Education &amp; Related Services</a:t>
              </a:r>
              <a:endParaRPr dirty="0">
                <a:solidFill>
                  <a:srgbClr val="5C6670">
                    <a:lumMod val="50000"/>
                  </a:srgbClr>
                </a:solidFill>
                <a:ea typeface="+mn-ea"/>
              </a:endParaRPr>
            </a:p>
          </p:txBody>
        </p:sp>
        <p:sp>
          <p:nvSpPr>
            <p:cNvPr id="297" name="Google Shape;297;p45"/>
            <p:cNvSpPr/>
            <p:nvPr/>
          </p:nvSpPr>
          <p:spPr>
            <a:xfrm>
              <a:off x="4533327" y="1200697"/>
              <a:ext cx="2550176" cy="1031329"/>
            </a:xfrm>
            <a:prstGeom prst="rect">
              <a:avLst/>
            </a:prstGeom>
            <a:noFill/>
            <a:ln>
              <a:noFill/>
            </a:ln>
          </p:spPr>
          <p:txBody>
            <a:bodyPr spcFirstLastPara="1" wrap="square" lIns="91425" tIns="91425" rIns="91425" bIns="91425" anchor="ctr" anchorCtr="0">
              <a:noAutofit/>
            </a:bodyPr>
            <a:lstStyle/>
            <a:p>
              <a:endParaRPr>
                <a:ea typeface="+mn-ea"/>
              </a:endParaRPr>
            </a:p>
          </p:txBody>
        </p:sp>
        <p:sp>
          <p:nvSpPr>
            <p:cNvPr id="298" name="Google Shape;298;p45"/>
            <p:cNvSpPr txBox="1"/>
            <p:nvPr/>
          </p:nvSpPr>
          <p:spPr>
            <a:xfrm>
              <a:off x="4533327" y="1200697"/>
              <a:ext cx="2550176" cy="1031329"/>
            </a:xfrm>
            <a:prstGeom prst="rect">
              <a:avLst/>
            </a:prstGeom>
            <a:noFill/>
            <a:ln>
              <a:noFill/>
            </a:ln>
          </p:spPr>
          <p:txBody>
            <a:bodyPr spcFirstLastPara="1" wrap="square" lIns="30475" tIns="30475" rIns="30475" bIns="30475" anchor="ctr" anchorCtr="0">
              <a:noAutofit/>
            </a:bodyPr>
            <a:lstStyle/>
            <a:p>
              <a:pPr>
                <a:lnSpc>
                  <a:spcPct val="90000"/>
                </a:lnSpc>
                <a:buClr>
                  <a:srgbClr val="5C6670"/>
                </a:buClr>
                <a:buSzPts val="2400"/>
                <a:buFont typeface="Calibri"/>
                <a:buNone/>
              </a:pPr>
              <a:r>
                <a:rPr lang="en-US" sz="2400" b="1" dirty="0">
                  <a:solidFill>
                    <a:srgbClr val="5C6670">
                      <a:lumMod val="50000"/>
                    </a:srgbClr>
                  </a:solidFill>
                  <a:latin typeface="Calibri"/>
                  <a:ea typeface="Calibri"/>
                  <a:cs typeface="Calibri"/>
                  <a:sym typeface="Calibri"/>
                </a:rPr>
                <a:t>Least Restrictive Environment</a:t>
              </a:r>
              <a:endParaRPr dirty="0">
                <a:solidFill>
                  <a:srgbClr val="5C6670">
                    <a:lumMod val="50000"/>
                  </a:srgbClr>
                </a:solidFill>
                <a:ea typeface="+mn-ea"/>
              </a:endParaRPr>
            </a:p>
          </p:txBody>
        </p:sp>
      </p:grpSp>
      <p:sp>
        <p:nvSpPr>
          <p:cNvPr id="299" name="Google Shape;299;p45"/>
          <p:cNvSpPr txBox="1">
            <a:spLocks noGrp="1"/>
          </p:cNvSpPr>
          <p:nvPr>
            <p:ph type="title"/>
          </p:nvPr>
        </p:nvSpPr>
        <p:spPr>
          <a:xfrm>
            <a:off x="0" y="0"/>
            <a:ext cx="9144000" cy="15756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IDEA: Know with Precision</a:t>
            </a:r>
            <a:endParaRPr/>
          </a:p>
        </p:txBody>
      </p:sp>
    </p:spTree>
    <p:extLst>
      <p:ext uri="{BB962C8B-B14F-4D97-AF65-F5344CB8AC3E}">
        <p14:creationId xmlns:p14="http://schemas.microsoft.com/office/powerpoint/2010/main" val="748633997"/>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5"/>
          <p:cNvSpPr/>
          <p:nvPr/>
        </p:nvSpPr>
        <p:spPr>
          <a:xfrm>
            <a:off x="1670198" y="2270446"/>
            <a:ext cx="5803605" cy="3149100"/>
          </a:xfrm>
          <a:prstGeom prst="wedgeRectCallout">
            <a:avLst>
              <a:gd name="adj1" fmla="val -20199"/>
              <a:gd name="adj2" fmla="val 50097"/>
            </a:avLst>
          </a:prstGeom>
          <a:solidFill>
            <a:srgbClr val="7F7F7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2" name="Google Shape;582;p65"/>
          <p:cNvSpPr txBox="1"/>
          <p:nvPr/>
        </p:nvSpPr>
        <p:spPr>
          <a:xfrm>
            <a:off x="1854485" y="2686620"/>
            <a:ext cx="5435030" cy="2732926"/>
          </a:xfrm>
          <a:prstGeom prst="rect">
            <a:avLst/>
          </a:prstGeom>
          <a:noFill/>
          <a:ln>
            <a:noFill/>
          </a:ln>
        </p:spPr>
        <p:txBody>
          <a:bodyPr spcFirstLastPara="1" wrap="square" lIns="91425" tIns="45700" rIns="91425" bIns="45700" anchor="t" anchorCtr="0">
            <a:noAutofit/>
          </a:bodyPr>
          <a:lstStyle/>
          <a:p>
            <a:pPr algn="ctr"/>
            <a:r>
              <a:rPr lang="en-US" sz="3200">
                <a:solidFill>
                  <a:srgbClr val="FFFFFF"/>
                </a:solidFill>
                <a:latin typeface="Calibri"/>
                <a:ea typeface="Calibri"/>
                <a:cs typeface="Calibri"/>
                <a:sym typeface="Calibri"/>
              </a:rPr>
              <a:t>Conflict is a signal or message that something is not working and needs to be different.</a:t>
            </a:r>
            <a:endParaRPr sz="3200" i="1">
              <a:solidFill>
                <a:srgbClr val="FFFFFF"/>
              </a:solidFill>
              <a:latin typeface="Calibri"/>
              <a:ea typeface="Calibri"/>
              <a:cs typeface="Calibri"/>
              <a:sym typeface="Calibri"/>
            </a:endParaRPr>
          </a:p>
          <a:p>
            <a:pPr algn="ctr"/>
            <a:r>
              <a:rPr lang="en-US" sz="1600">
                <a:solidFill>
                  <a:srgbClr val="FFFFFF"/>
                </a:solidFill>
                <a:latin typeface="Calibri"/>
                <a:ea typeface="Calibri"/>
                <a:cs typeface="Calibri"/>
                <a:sym typeface="Calibri"/>
              </a:rPr>
              <a:t>~ </a:t>
            </a:r>
            <a:r>
              <a:rPr lang="en-US" sz="1600" i="1">
                <a:solidFill>
                  <a:srgbClr val="FFFFFF"/>
                </a:solidFill>
                <a:latin typeface="Calibri"/>
                <a:ea typeface="Calibri"/>
                <a:cs typeface="Calibri"/>
                <a:sym typeface="Calibri"/>
              </a:rPr>
              <a:t>Talk Through Conflict Using Interest-Based Problem Solving, </a:t>
            </a:r>
            <a:r>
              <a:rPr lang="en-US" sz="1600">
                <a:solidFill>
                  <a:srgbClr val="FFFFFF"/>
                </a:solidFill>
                <a:latin typeface="Calibri"/>
                <a:ea typeface="Calibri"/>
                <a:cs typeface="Calibri"/>
                <a:sym typeface="Calibri"/>
              </a:rPr>
              <a:t>Education Service Center Region 4 (2011). ~</a:t>
            </a:r>
            <a:endParaRPr sz="1600" i="1">
              <a:solidFill>
                <a:srgbClr val="FFFFFF"/>
              </a:solidFill>
              <a:latin typeface="Calibri"/>
              <a:ea typeface="Calibri"/>
              <a:cs typeface="Calibri"/>
              <a:sym typeface="Calibri"/>
            </a:endParaRPr>
          </a:p>
        </p:txBody>
      </p:sp>
      <p:sp>
        <p:nvSpPr>
          <p:cNvPr id="583" name="Google Shape;583;p65"/>
          <p:cNvSpPr txBox="1">
            <a:spLocks noGrp="1"/>
          </p:cNvSpPr>
          <p:nvPr>
            <p:ph type="title"/>
          </p:nvPr>
        </p:nvSpPr>
        <p:spPr>
          <a:xfrm>
            <a:off x="1" y="0"/>
            <a:ext cx="9144000" cy="14666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Arial"/>
              <a:buNone/>
            </a:pPr>
            <a:r>
              <a:rPr lang="en-US" sz="6000" b="1" i="0" u="none" strike="noStrike" cap="none">
                <a:solidFill>
                  <a:schemeClr val="lt1"/>
                </a:solidFill>
                <a:latin typeface="Arial"/>
                <a:ea typeface="Arial"/>
                <a:cs typeface="Arial"/>
                <a:sym typeface="Arial"/>
              </a:rPr>
              <a:t>Conflict</a:t>
            </a:r>
            <a:endParaRPr sz="6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90430682"/>
      </p:ext>
    </p:extLst>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Conflict Wheel</a:t>
            </a:r>
            <a:endParaRPr sz="4400" b="0" i="0" u="none" strike="noStrike" cap="none">
              <a:solidFill>
                <a:schemeClr val="dk1"/>
              </a:solidFill>
              <a:latin typeface="Calibri"/>
              <a:ea typeface="Calibri"/>
              <a:cs typeface="Calibri"/>
              <a:sym typeface="Calibri"/>
            </a:endParaRPr>
          </a:p>
        </p:txBody>
      </p:sp>
      <p:sp>
        <p:nvSpPr>
          <p:cNvPr id="630" name="Shape 630"/>
          <p:cNvSpPr txBox="1">
            <a:spLocks noGrp="1"/>
          </p:cNvSpPr>
          <p:nvPr>
            <p:ph type="body" idx="2"/>
          </p:nvPr>
        </p:nvSpPr>
        <p:spPr>
          <a:xfrm>
            <a:off x="5079741" y="1661980"/>
            <a:ext cx="4064689" cy="4496365"/>
          </a:xfrm>
          <a:prstGeom prst="rect">
            <a:avLst/>
          </a:prstGeom>
          <a:noFill/>
          <a:ln>
            <a:noFill/>
          </a:ln>
        </p:spPr>
        <p:txBody>
          <a:bodyPr spcFirstLastPara="1" wrap="square" lIns="91425" tIns="45700" rIns="91425" bIns="45700" anchor="t" anchorCtr="0">
            <a:noAutofit/>
          </a:bodyPr>
          <a:lstStyle/>
          <a:p>
            <a:pPr marL="502919" marR="0" lvl="0" indent="-457200" algn="l" rtl="0">
              <a:lnSpc>
                <a:spcPct val="90000"/>
              </a:lnSpc>
              <a:spcBef>
                <a:spcPts val="0"/>
              </a:spcBef>
              <a:spcAft>
                <a:spcPts val="0"/>
              </a:spcAft>
              <a:buClr>
                <a:schemeClr val="accent1"/>
              </a:buClr>
              <a:buSzPts val="2860"/>
              <a:buFont typeface="Noto Sans Symbols"/>
              <a:buChar char="▪"/>
            </a:pPr>
            <a:r>
              <a:rPr lang="en-US" sz="2600" b="0" i="0" u="none" strike="noStrike" cap="none">
                <a:solidFill>
                  <a:srgbClr val="000000"/>
                </a:solidFill>
                <a:latin typeface="Calibri"/>
                <a:ea typeface="Calibri"/>
                <a:cs typeface="Calibri"/>
                <a:sym typeface="Calibri"/>
              </a:rPr>
              <a:t>When we understand the source of conflict, we can find a way to work through it.</a:t>
            </a:r>
            <a:endParaRPr sz="2600" b="0" i="0" u="none" strike="noStrike" cap="none">
              <a:solidFill>
                <a:srgbClr val="000000"/>
              </a:solidFill>
              <a:latin typeface="Calibri"/>
              <a:ea typeface="Calibri"/>
              <a:cs typeface="Calibri"/>
              <a:sym typeface="Calibri"/>
            </a:endParaRPr>
          </a:p>
          <a:p>
            <a:pPr marL="502919" marR="0" lvl="0" indent="-457200" algn="l" rtl="0">
              <a:lnSpc>
                <a:spcPct val="90000"/>
              </a:lnSpc>
              <a:spcBef>
                <a:spcPts val="520"/>
              </a:spcBef>
              <a:spcAft>
                <a:spcPts val="0"/>
              </a:spcAft>
              <a:buClr>
                <a:schemeClr val="accent1"/>
              </a:buClr>
              <a:buSzPts val="2860"/>
              <a:buFont typeface="Noto Sans Symbols"/>
              <a:buChar char="▪"/>
            </a:pPr>
            <a:r>
              <a:rPr lang="en-US" sz="2600" b="0" i="0" u="none" strike="noStrike" cap="none">
                <a:solidFill>
                  <a:srgbClr val="000000"/>
                </a:solidFill>
                <a:latin typeface="Calibri"/>
                <a:ea typeface="Calibri"/>
                <a:cs typeface="Calibri"/>
                <a:sym typeface="Calibri"/>
              </a:rPr>
              <a:t>Different sources of conflict produce different challenges.</a:t>
            </a:r>
            <a:endParaRPr sz="2400" b="1" i="0" u="none" strike="noStrike" cap="none">
              <a:solidFill>
                <a:srgbClr val="000000"/>
              </a:solidFill>
              <a:latin typeface="Calibri"/>
              <a:ea typeface="Calibri"/>
              <a:cs typeface="Calibri"/>
              <a:sym typeface="Calibri"/>
            </a:endParaRPr>
          </a:p>
          <a:p>
            <a:pPr marL="502919" marR="0" lvl="0" indent="-457200" algn="l" rtl="0">
              <a:lnSpc>
                <a:spcPct val="90000"/>
              </a:lnSpc>
              <a:spcBef>
                <a:spcPts val="520"/>
              </a:spcBef>
              <a:spcAft>
                <a:spcPts val="0"/>
              </a:spcAft>
              <a:buClr>
                <a:schemeClr val="accent1"/>
              </a:buClr>
              <a:buSzPts val="2860"/>
              <a:buFont typeface="Noto Sans Symbols"/>
              <a:buChar char="▪"/>
            </a:pPr>
            <a:r>
              <a:rPr lang="en-US" sz="2600" b="1" i="0" u="none" strike="noStrike" cap="none">
                <a:solidFill>
                  <a:srgbClr val="000000"/>
                </a:solidFill>
                <a:latin typeface="Calibri"/>
                <a:ea typeface="Calibri"/>
                <a:cs typeface="Calibri"/>
                <a:sym typeface="Calibri"/>
              </a:rPr>
              <a:t>Find the PRIMARY source(s) of the conflict to find a solution.</a:t>
            </a:r>
            <a:endParaRPr sz="2600" b="1" i="0" u="none" strike="noStrike" cap="none">
              <a:solidFill>
                <a:srgbClr val="000000"/>
              </a:solidFill>
              <a:latin typeface="Calibri"/>
              <a:ea typeface="Calibri"/>
              <a:cs typeface="Calibri"/>
              <a:sym typeface="Calibri"/>
            </a:endParaRPr>
          </a:p>
        </p:txBody>
      </p:sp>
      <p:pic>
        <p:nvPicPr>
          <p:cNvPr id="631" name="Shape 631" descr="Conflict Wheel.jpg"/>
          <p:cNvPicPr preferRelativeResize="0">
            <a:picLocks noGrp="1"/>
          </p:cNvPicPr>
          <p:nvPr>
            <p:ph type="body" idx="1"/>
          </p:nvPr>
        </p:nvPicPr>
        <p:blipFill rotWithShape="1">
          <a:blip r:embed="rId3">
            <a:alphaModFix/>
          </a:blip>
          <a:srcRect t="-5451" b="-5451"/>
          <a:stretch/>
        </p:blipFill>
        <p:spPr>
          <a:xfrm>
            <a:off x="132692" y="1497031"/>
            <a:ext cx="4426528" cy="4830762"/>
          </a:xfrm>
          <a:prstGeom prst="rect">
            <a:avLst/>
          </a:prstGeom>
          <a:noFill/>
          <a:ln>
            <a:noFill/>
          </a:ln>
        </p:spPr>
      </p:pic>
    </p:spTree>
    <p:extLst>
      <p:ext uri="{BB962C8B-B14F-4D97-AF65-F5344CB8AC3E}">
        <p14:creationId xmlns:p14="http://schemas.microsoft.com/office/powerpoint/2010/main" val="22260858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xEl>
                                              <p:pRg st="0" end="0"/>
                                            </p:txEl>
                                          </p:spTgt>
                                        </p:tgtEl>
                                        <p:attrNameLst>
                                          <p:attrName>style.visibility</p:attrName>
                                        </p:attrNameLst>
                                      </p:cBhvr>
                                      <p:to>
                                        <p:strVal val="visible"/>
                                      </p:to>
                                    </p:set>
                                    <p:animEffect transition="in" filter="fade">
                                      <p:cBhvr>
                                        <p:cTn id="7" dur="1000"/>
                                        <p:tgtEl>
                                          <p:spTgt spid="6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0">
                                            <p:txEl>
                                              <p:pRg st="1" end="1"/>
                                            </p:txEl>
                                          </p:spTgt>
                                        </p:tgtEl>
                                        <p:attrNameLst>
                                          <p:attrName>style.visibility</p:attrName>
                                        </p:attrNameLst>
                                      </p:cBhvr>
                                      <p:to>
                                        <p:strVal val="visible"/>
                                      </p:to>
                                    </p:set>
                                    <p:animEffect transition="in" filter="fade">
                                      <p:cBhvr>
                                        <p:cTn id="12" dur="1000"/>
                                        <p:tgtEl>
                                          <p:spTgt spid="6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0">
                                            <p:txEl>
                                              <p:pRg st="2" end="2"/>
                                            </p:txEl>
                                          </p:spTgt>
                                        </p:tgtEl>
                                        <p:attrNameLst>
                                          <p:attrName>style.visibility</p:attrName>
                                        </p:attrNameLst>
                                      </p:cBhvr>
                                      <p:to>
                                        <p:strVal val="visible"/>
                                      </p:to>
                                    </p:set>
                                    <p:animEffect transition="in" filter="fade">
                                      <p:cBhvr>
                                        <p:cTn id="17" dur="1000"/>
                                        <p:tgtEl>
                                          <p:spTgt spid="6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38"/>
          <p:cNvSpPr txBox="1">
            <a:spLocks noGrp="1"/>
          </p:cNvSpPr>
          <p:nvPr>
            <p:ph type="title"/>
          </p:nvPr>
        </p:nvSpPr>
        <p:spPr>
          <a:xfrm>
            <a:off x="380999" y="-102672"/>
            <a:ext cx="8341851" cy="135469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800"/>
              <a:buFont typeface="Arial"/>
              <a:buNone/>
            </a:pPr>
            <a:r>
              <a:rPr lang="en-US" sz="4800" b="0" i="0" u="none" strike="noStrike" cap="none">
                <a:solidFill>
                  <a:srgbClr val="FFFFFF"/>
                </a:solidFill>
                <a:latin typeface="Arial"/>
                <a:ea typeface="Arial"/>
                <a:cs typeface="Arial"/>
                <a:sym typeface="Arial"/>
              </a:rPr>
              <a:t>Active Listening Techniques</a:t>
            </a:r>
            <a:endParaRPr/>
          </a:p>
        </p:txBody>
      </p:sp>
      <p:pic>
        <p:nvPicPr>
          <p:cNvPr id="1408" name="Google Shape;1408;p138"/>
          <p:cNvPicPr preferRelativeResize="0">
            <a:picLocks noGrp="1"/>
          </p:cNvPicPr>
          <p:nvPr>
            <p:ph type="pic" idx="4294967295"/>
          </p:nvPr>
        </p:nvPicPr>
        <p:blipFill rotWithShape="1">
          <a:blip r:embed="rId3">
            <a:alphaModFix/>
          </a:blip>
          <a:srcRect t="8782" b="8782"/>
          <a:stretch/>
        </p:blipFill>
        <p:spPr>
          <a:xfrm>
            <a:off x="1491510" y="1139484"/>
            <a:ext cx="6120827" cy="5335036"/>
          </a:xfrm>
          <a:prstGeom prst="rect">
            <a:avLst/>
          </a:prstGeom>
          <a:noFill/>
          <a:ln>
            <a:noFill/>
          </a:ln>
        </p:spPr>
      </p:pic>
    </p:spTree>
    <p:extLst>
      <p:ext uri="{BB962C8B-B14F-4D97-AF65-F5344CB8AC3E}">
        <p14:creationId xmlns:p14="http://schemas.microsoft.com/office/powerpoint/2010/main" val="171817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39"/>
          <p:cNvSpPr txBox="1">
            <a:spLocks noGrp="1"/>
          </p:cNvSpPr>
          <p:nvPr>
            <p:ph type="body" idx="1"/>
          </p:nvPr>
        </p:nvSpPr>
        <p:spPr>
          <a:xfrm>
            <a:off x="7040140" y="1088404"/>
            <a:ext cx="1910820" cy="2431913"/>
          </a:xfrm>
          <a:prstGeom prst="rect">
            <a:avLst/>
          </a:prstGeom>
          <a:noFill/>
          <a:ln>
            <a:noFill/>
          </a:ln>
        </p:spPr>
        <p:txBody>
          <a:bodyPr spcFirstLastPara="1" wrap="square" lIns="91425" tIns="0" rIns="91425" bIns="45700" anchor="t" anchorCtr="0">
            <a:noAutofit/>
          </a:bodyPr>
          <a:lstStyle/>
          <a:p>
            <a:pPr marL="0" marR="0" lvl="0" indent="0" algn="ctr" rtl="0">
              <a:lnSpc>
                <a:spcPct val="90000"/>
              </a:lnSpc>
              <a:spcBef>
                <a:spcPts val="0"/>
              </a:spcBef>
              <a:spcAft>
                <a:spcPts val="0"/>
              </a:spcAft>
              <a:buClr>
                <a:schemeClr val="accent1"/>
              </a:buClr>
              <a:buSzPts val="3520"/>
              <a:buFont typeface="Noto Sans Symbols"/>
              <a:buNone/>
            </a:pPr>
            <a:r>
              <a:rPr lang="en-US" sz="3200" b="1" i="0" u="none" strike="noStrike" cap="none">
                <a:solidFill>
                  <a:schemeClr val="lt1"/>
                </a:solidFill>
                <a:latin typeface="Arial"/>
                <a:ea typeface="Arial"/>
                <a:cs typeface="Arial"/>
                <a:sym typeface="Arial"/>
              </a:rPr>
              <a:t>YOUR WORDS: Affirms the speaker.</a:t>
            </a:r>
            <a:endParaRPr/>
          </a:p>
        </p:txBody>
      </p:sp>
      <p:pic>
        <p:nvPicPr>
          <p:cNvPr id="1418" name="Google Shape;1418;p139"/>
          <p:cNvPicPr preferRelativeResize="0">
            <a:picLocks noGrp="1"/>
          </p:cNvPicPr>
          <p:nvPr>
            <p:ph type="pic" idx="2"/>
          </p:nvPr>
        </p:nvPicPr>
        <p:blipFill rotWithShape="1">
          <a:blip r:embed="rId3">
            <a:alphaModFix/>
          </a:blip>
          <a:srcRect l="31930" t="21193" r="1536" b="15372"/>
          <a:stretch/>
        </p:blipFill>
        <p:spPr>
          <a:xfrm>
            <a:off x="64584" y="1786469"/>
            <a:ext cx="6654018" cy="3529892"/>
          </a:xfrm>
          <a:prstGeom prst="rect">
            <a:avLst/>
          </a:prstGeom>
          <a:noFill/>
          <a:ln>
            <a:noFill/>
          </a:ln>
        </p:spPr>
      </p:pic>
    </p:spTree>
    <p:extLst>
      <p:ext uri="{BB962C8B-B14F-4D97-AF65-F5344CB8AC3E}">
        <p14:creationId xmlns:p14="http://schemas.microsoft.com/office/powerpoint/2010/main" val="2404957618"/>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142"/>
          <p:cNvSpPr txBox="1">
            <a:spLocks noGrp="1"/>
          </p:cNvSpPr>
          <p:nvPr>
            <p:ph type="body" idx="1"/>
          </p:nvPr>
        </p:nvSpPr>
        <p:spPr>
          <a:xfrm>
            <a:off x="6888946" y="1088404"/>
            <a:ext cx="2255054" cy="2431913"/>
          </a:xfrm>
          <a:prstGeom prst="rect">
            <a:avLst/>
          </a:prstGeom>
          <a:noFill/>
          <a:ln>
            <a:noFill/>
          </a:ln>
        </p:spPr>
        <p:txBody>
          <a:bodyPr spcFirstLastPara="1" wrap="square" lIns="91425" tIns="0" rIns="91425" bIns="45700" anchor="t" anchorCtr="0">
            <a:noAutofit/>
          </a:bodyPr>
          <a:lstStyle/>
          <a:p>
            <a:pPr marL="0" marR="0" lvl="0" indent="0" algn="ctr" rtl="0">
              <a:lnSpc>
                <a:spcPct val="90000"/>
              </a:lnSpc>
              <a:spcBef>
                <a:spcPts val="0"/>
              </a:spcBef>
              <a:spcAft>
                <a:spcPts val="0"/>
              </a:spcAft>
              <a:buClr>
                <a:schemeClr val="accent1"/>
              </a:buClr>
              <a:buSzPts val="2992"/>
              <a:buFont typeface="Noto Sans Symbols"/>
              <a:buNone/>
            </a:pPr>
            <a:endParaRPr sz="2720" b="1" i="0" u="none" strike="noStrike" cap="none">
              <a:solidFill>
                <a:schemeClr val="lt1"/>
              </a:solidFill>
              <a:latin typeface="Arial"/>
              <a:ea typeface="Arial"/>
              <a:cs typeface="Arial"/>
              <a:sym typeface="Arial"/>
            </a:endParaRPr>
          </a:p>
          <a:p>
            <a:pPr marL="0" marR="0" lvl="0" indent="0" algn="ctr" rtl="0">
              <a:lnSpc>
                <a:spcPct val="90000"/>
              </a:lnSpc>
              <a:spcBef>
                <a:spcPts val="544"/>
              </a:spcBef>
              <a:spcAft>
                <a:spcPts val="0"/>
              </a:spcAft>
              <a:buClr>
                <a:schemeClr val="accent1"/>
              </a:buClr>
              <a:buSzPts val="2992"/>
              <a:buFont typeface="Noto Sans Symbols"/>
              <a:buNone/>
            </a:pPr>
            <a:r>
              <a:rPr lang="en-US" sz="2720" b="1" i="0" u="none" strike="noStrike" cap="none">
                <a:solidFill>
                  <a:schemeClr val="lt1"/>
                </a:solidFill>
                <a:latin typeface="Arial"/>
                <a:ea typeface="Arial"/>
                <a:cs typeface="Arial"/>
                <a:sym typeface="Arial"/>
              </a:rPr>
              <a:t>SPEAKERS WORDS: Help the speaker feel understood.</a:t>
            </a:r>
            <a:endParaRPr/>
          </a:p>
        </p:txBody>
      </p:sp>
      <p:pic>
        <p:nvPicPr>
          <p:cNvPr id="1443" name="Google Shape;1443;p142"/>
          <p:cNvPicPr preferRelativeResize="0"/>
          <p:nvPr/>
        </p:nvPicPr>
        <p:blipFill rotWithShape="1">
          <a:blip r:embed="rId3">
            <a:alphaModFix/>
          </a:blip>
          <a:srcRect/>
          <a:stretch/>
        </p:blipFill>
        <p:spPr>
          <a:xfrm>
            <a:off x="602783" y="1239072"/>
            <a:ext cx="5474240" cy="4926815"/>
          </a:xfrm>
          <a:prstGeom prst="rect">
            <a:avLst/>
          </a:prstGeom>
          <a:noFill/>
          <a:ln>
            <a:noFill/>
          </a:ln>
        </p:spPr>
      </p:pic>
      <p:sp>
        <p:nvSpPr>
          <p:cNvPr id="1444" name="Google Shape;1444;p142"/>
          <p:cNvSpPr txBox="1"/>
          <p:nvPr/>
        </p:nvSpPr>
        <p:spPr>
          <a:xfrm>
            <a:off x="0" y="175656"/>
            <a:ext cx="6888946" cy="912748"/>
          </a:xfrm>
          <a:prstGeom prst="rect">
            <a:avLst/>
          </a:prstGeom>
          <a:noFill/>
          <a:ln>
            <a:noFill/>
          </a:ln>
        </p:spPr>
        <p:txBody>
          <a:bodyPr spcFirstLastPara="1" wrap="square" lIns="91425" tIns="45700" rIns="91425" bIns="45700" anchor="t" anchorCtr="0">
            <a:noAutofit/>
          </a:bodyPr>
          <a:lstStyle/>
          <a:p>
            <a:pPr algn="ctr">
              <a:buClr>
                <a:srgbClr val="488BC9"/>
              </a:buClr>
              <a:buSzPts val="5940"/>
              <a:buFont typeface="Noto Sans Symbols"/>
              <a:buNone/>
            </a:pPr>
            <a:r>
              <a:rPr lang="en-US" sz="5400" b="1" dirty="0">
                <a:solidFill>
                  <a:srgbClr val="5C6670">
                    <a:lumMod val="50000"/>
                  </a:srgbClr>
                </a:solidFill>
                <a:latin typeface="Calibri"/>
                <a:ea typeface="Calibri"/>
                <a:cs typeface="Calibri"/>
                <a:sym typeface="Calibri"/>
              </a:rPr>
              <a:t>Mirror</a:t>
            </a:r>
            <a:endParaRPr dirty="0">
              <a:solidFill>
                <a:srgbClr val="5C6670">
                  <a:lumMod val="50000"/>
                </a:srgbClr>
              </a:solidFill>
              <a:ea typeface="+mn-ea"/>
            </a:endParaRPr>
          </a:p>
        </p:txBody>
      </p:sp>
    </p:spTree>
    <p:extLst>
      <p:ext uri="{BB962C8B-B14F-4D97-AF65-F5344CB8AC3E}">
        <p14:creationId xmlns:p14="http://schemas.microsoft.com/office/powerpoint/2010/main" val="42389222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2335907" y="5120618"/>
            <a:ext cx="6362782" cy="1485949"/>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2200"/>
              <a:buFont typeface="Noto Sans Symbols"/>
              <a:buNone/>
            </a:pPr>
            <a:r>
              <a:rPr lang="en-US" sz="2000" b="0" i="0" u="none" strike="noStrike" cap="none">
                <a:solidFill>
                  <a:srgbClr val="2F699E"/>
                </a:solidFill>
                <a:latin typeface="Calibri"/>
                <a:ea typeface="Calibri"/>
                <a:cs typeface="Calibri"/>
                <a:sym typeface="Calibri"/>
              </a:rPr>
              <a:t>The curriculum was developed for and approved by the Colorado Department of Education.  </a:t>
            </a:r>
            <a:endParaRPr/>
          </a:p>
        </p:txBody>
      </p:sp>
      <p:sp>
        <p:nvSpPr>
          <p:cNvPr id="189" name="Google Shape;189;p36"/>
          <p:cNvSpPr txBox="1">
            <a:spLocks noGrp="1"/>
          </p:cNvSpPr>
          <p:nvPr>
            <p:ph type="title"/>
          </p:nvPr>
        </p:nvSpPr>
        <p:spPr>
          <a:xfrm>
            <a:off x="2358999" y="4564192"/>
            <a:ext cx="6362781" cy="60558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3"/>
              </a:buClr>
              <a:buSzPts val="2800"/>
              <a:buFont typeface="Arial"/>
              <a:buNone/>
            </a:pPr>
            <a:r>
              <a:rPr lang="en-US" sz="2800" b="0" i="0" u="none" strike="noStrike" cap="none">
                <a:solidFill>
                  <a:schemeClr val="accent3"/>
                </a:solidFill>
                <a:latin typeface="Arial"/>
                <a:ea typeface="Arial"/>
                <a:cs typeface="Arial"/>
                <a:sym typeface="Arial"/>
              </a:rPr>
              <a:t>The Curriculum</a:t>
            </a:r>
            <a:endParaRPr/>
          </a:p>
        </p:txBody>
      </p:sp>
      <p:sp>
        <p:nvSpPr>
          <p:cNvPr id="190" name="Google Shape;190;p36"/>
          <p:cNvSpPr txBox="1"/>
          <p:nvPr/>
        </p:nvSpPr>
        <p:spPr>
          <a:xfrm>
            <a:off x="2258295" y="1970577"/>
            <a:ext cx="6555849" cy="2366816"/>
          </a:xfrm>
          <a:prstGeom prst="rect">
            <a:avLst/>
          </a:prstGeom>
          <a:noFill/>
          <a:ln>
            <a:noFill/>
          </a:ln>
        </p:spPr>
        <p:txBody>
          <a:bodyPr spcFirstLastPara="1" wrap="square" lIns="91425" tIns="45700" rIns="91425" bIns="45700" anchor="t" anchorCtr="0">
            <a:noAutofit/>
          </a:bodyPr>
          <a:lstStyle/>
          <a:p>
            <a:pPr marL="45720" algn="ctr">
              <a:buClr>
                <a:srgbClr val="488BC9"/>
              </a:buClr>
              <a:buSzPts val="3080"/>
              <a:buFont typeface="Noto Sans Symbols"/>
              <a:buNone/>
            </a:pPr>
            <a:r>
              <a:rPr lang="en-US" sz="2800" i="1" dirty="0">
                <a:latin typeface="Calibri"/>
                <a:ea typeface="Calibri"/>
                <a:cs typeface="Calibri"/>
                <a:sym typeface="Calibri"/>
              </a:rPr>
              <a:t>Mission:  To provide a funded support system and toolbox of options, for </a:t>
            </a:r>
            <a:r>
              <a:rPr lang="en-US" sz="2800" i="1" u="sng" dirty="0">
                <a:latin typeface="Calibri"/>
                <a:ea typeface="Calibri"/>
                <a:cs typeface="Calibri"/>
                <a:sym typeface="Calibri"/>
              </a:rPr>
              <a:t>ALL</a:t>
            </a:r>
            <a:r>
              <a:rPr lang="en-US" sz="2800" dirty="0">
                <a:latin typeface="Calibri"/>
                <a:ea typeface="Calibri"/>
                <a:cs typeface="Calibri"/>
                <a:sym typeface="Calibri"/>
              </a:rPr>
              <a:t> special education stakeholders in order to increase a more collaborative IEP process and relationships</a:t>
            </a:r>
            <a:r>
              <a:rPr lang="en-US" sz="4400" dirty="0">
                <a:solidFill>
                  <a:srgbClr val="5C6670">
                    <a:lumMod val="50000"/>
                  </a:srgbClr>
                </a:solidFill>
                <a:latin typeface="Calibri"/>
                <a:ea typeface="Calibri"/>
                <a:cs typeface="Calibri"/>
                <a:sym typeface="Calibri"/>
              </a:rPr>
              <a:t/>
            </a:r>
            <a:br>
              <a:rPr lang="en-US" sz="4400" dirty="0">
                <a:solidFill>
                  <a:srgbClr val="5C6670">
                    <a:lumMod val="50000"/>
                  </a:srgbClr>
                </a:solidFill>
                <a:latin typeface="Calibri"/>
                <a:ea typeface="Calibri"/>
                <a:cs typeface="Calibri"/>
                <a:sym typeface="Calibri"/>
              </a:rPr>
            </a:br>
            <a:endParaRPr sz="2800" dirty="0">
              <a:solidFill>
                <a:srgbClr val="5C6670">
                  <a:lumMod val="50000"/>
                </a:srgbClr>
              </a:solidFill>
              <a:latin typeface="Calibri"/>
              <a:ea typeface="Calibri"/>
              <a:cs typeface="Calibri"/>
              <a:sym typeface="Calibri"/>
            </a:endParaRPr>
          </a:p>
        </p:txBody>
      </p:sp>
      <p:pic>
        <p:nvPicPr>
          <p:cNvPr id="191" name="Google Shape;191;p36" descr="Image result for mission"/>
          <p:cNvPicPr preferRelativeResize="0"/>
          <p:nvPr/>
        </p:nvPicPr>
        <p:blipFill rotWithShape="1">
          <a:blip r:embed="rId3">
            <a:alphaModFix/>
          </a:blip>
          <a:srcRect t="23760" b="25962"/>
          <a:stretch/>
        </p:blipFill>
        <p:spPr>
          <a:xfrm>
            <a:off x="2373750" y="435026"/>
            <a:ext cx="6224404" cy="1824182"/>
          </a:xfrm>
          <a:prstGeom prst="rect">
            <a:avLst/>
          </a:prstGeom>
          <a:noFill/>
          <a:ln>
            <a:noFill/>
          </a:ln>
        </p:spPr>
      </p:pic>
    </p:spTree>
    <p:extLst>
      <p:ext uri="{BB962C8B-B14F-4D97-AF65-F5344CB8AC3E}">
        <p14:creationId xmlns:p14="http://schemas.microsoft.com/office/powerpoint/2010/main" val="4252085454"/>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46"/>
          <p:cNvSpPr txBox="1">
            <a:spLocks noGrp="1"/>
          </p:cNvSpPr>
          <p:nvPr>
            <p:ph type="title"/>
          </p:nvPr>
        </p:nvSpPr>
        <p:spPr>
          <a:xfrm>
            <a:off x="542925" y="2167440"/>
            <a:ext cx="2891790" cy="109556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3975"/>
              <a:buFont typeface="Arial"/>
              <a:buNone/>
            </a:pPr>
            <a:r>
              <a:rPr lang="en-US" sz="3975" b="0" i="0" u="none" strike="noStrike" cap="none">
                <a:solidFill>
                  <a:schemeClr val="lt1"/>
                </a:solidFill>
                <a:latin typeface="Arial"/>
                <a:ea typeface="Arial"/>
                <a:cs typeface="Arial"/>
                <a:sym typeface="Arial"/>
              </a:rPr>
              <a:t>REFRAME</a:t>
            </a:r>
            <a:endParaRPr/>
          </a:p>
        </p:txBody>
      </p:sp>
      <p:pic>
        <p:nvPicPr>
          <p:cNvPr id="1473" name="Google Shape;1473;p146"/>
          <p:cNvPicPr preferRelativeResize="0">
            <a:picLocks noGrp="1"/>
          </p:cNvPicPr>
          <p:nvPr>
            <p:ph type="pic" idx="2"/>
          </p:nvPr>
        </p:nvPicPr>
        <p:blipFill rotWithShape="1">
          <a:blip r:embed="rId3">
            <a:alphaModFix/>
          </a:blip>
          <a:srcRect l="20225" t="5130" r="18369"/>
          <a:stretch/>
        </p:blipFill>
        <p:spPr>
          <a:xfrm>
            <a:off x="167725" y="1341652"/>
            <a:ext cx="6547402" cy="4683228"/>
          </a:xfrm>
          <a:prstGeom prst="rect">
            <a:avLst/>
          </a:prstGeom>
          <a:noFill/>
          <a:ln>
            <a:noFill/>
          </a:ln>
        </p:spPr>
      </p:pic>
      <p:sp>
        <p:nvSpPr>
          <p:cNvPr id="1474" name="Google Shape;1474;p146"/>
          <p:cNvSpPr txBox="1">
            <a:spLocks noGrp="1"/>
          </p:cNvSpPr>
          <p:nvPr>
            <p:ph type="body" idx="1"/>
          </p:nvPr>
        </p:nvSpPr>
        <p:spPr>
          <a:xfrm>
            <a:off x="6804837" y="2232152"/>
            <a:ext cx="2339163" cy="2816352"/>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3460"/>
              <a:buFont typeface="Noto Sans Symbols"/>
              <a:buNone/>
            </a:pPr>
            <a:r>
              <a:rPr lang="en-US" sz="3145" b="1" i="0" u="none" strike="noStrike" cap="none">
                <a:solidFill>
                  <a:schemeClr val="lt1"/>
                </a:solidFill>
                <a:latin typeface="Arial"/>
                <a:ea typeface="Arial"/>
                <a:cs typeface="Arial"/>
                <a:sym typeface="Arial"/>
              </a:rPr>
              <a:t>Negative to </a:t>
            </a:r>
            <a:br>
              <a:rPr lang="en-US" sz="3145" b="1" i="0" u="none" strike="noStrike" cap="none">
                <a:solidFill>
                  <a:schemeClr val="lt1"/>
                </a:solidFill>
                <a:latin typeface="Arial"/>
                <a:ea typeface="Arial"/>
                <a:cs typeface="Arial"/>
                <a:sym typeface="Arial"/>
              </a:rPr>
            </a:br>
            <a:r>
              <a:rPr lang="en-US" sz="3145" b="1" i="0" u="none" strike="noStrike" cap="none">
                <a:solidFill>
                  <a:schemeClr val="lt1"/>
                </a:solidFill>
                <a:latin typeface="Arial"/>
                <a:ea typeface="Arial"/>
                <a:cs typeface="Arial"/>
                <a:sym typeface="Arial"/>
              </a:rPr>
              <a:t>Neutral:</a:t>
            </a:r>
            <a:endParaRPr/>
          </a:p>
          <a:p>
            <a:pPr marL="0" marR="0" lvl="0" indent="0" algn="ctr" rtl="0">
              <a:spcBef>
                <a:spcPts val="629"/>
              </a:spcBef>
              <a:spcAft>
                <a:spcPts val="0"/>
              </a:spcAft>
              <a:buClr>
                <a:schemeClr val="accent1"/>
              </a:buClr>
              <a:buSzPts val="3460"/>
              <a:buFont typeface="Noto Sans Symbols"/>
              <a:buNone/>
            </a:pPr>
            <a:r>
              <a:rPr lang="en-US" sz="3145" b="1" i="0" u="none" strike="noStrike" cap="none">
                <a:solidFill>
                  <a:schemeClr val="lt1"/>
                </a:solidFill>
                <a:latin typeface="Arial"/>
                <a:ea typeface="Arial"/>
                <a:cs typeface="Arial"/>
                <a:sym typeface="Arial"/>
              </a:rPr>
              <a:t>Remove the </a:t>
            </a:r>
            <a:br>
              <a:rPr lang="en-US" sz="3145" b="1" i="0" u="none" strike="noStrike" cap="none">
                <a:solidFill>
                  <a:schemeClr val="lt1"/>
                </a:solidFill>
                <a:latin typeface="Arial"/>
                <a:ea typeface="Arial"/>
                <a:cs typeface="Arial"/>
                <a:sym typeface="Arial"/>
              </a:rPr>
            </a:br>
            <a:r>
              <a:rPr lang="en-US" sz="3145" b="1" i="0" u="none" strike="noStrike" cap="none">
                <a:solidFill>
                  <a:schemeClr val="lt1"/>
                </a:solidFill>
                <a:latin typeface="Arial"/>
                <a:ea typeface="Arial"/>
                <a:cs typeface="Arial"/>
                <a:sym typeface="Arial"/>
              </a:rPr>
              <a:t>Toxicity</a:t>
            </a:r>
            <a:endParaRPr/>
          </a:p>
        </p:txBody>
      </p:sp>
      <p:sp>
        <p:nvSpPr>
          <p:cNvPr id="1475" name="Google Shape;1475;p146"/>
          <p:cNvSpPr txBox="1"/>
          <p:nvPr/>
        </p:nvSpPr>
        <p:spPr>
          <a:xfrm>
            <a:off x="0" y="1319404"/>
            <a:ext cx="6888946" cy="912748"/>
          </a:xfrm>
          <a:prstGeom prst="rect">
            <a:avLst/>
          </a:prstGeom>
          <a:noFill/>
          <a:ln>
            <a:noFill/>
          </a:ln>
        </p:spPr>
        <p:txBody>
          <a:bodyPr spcFirstLastPara="1" wrap="square" lIns="91425" tIns="45700" rIns="91425" bIns="45700" anchor="t" anchorCtr="0">
            <a:noAutofit/>
          </a:bodyPr>
          <a:lstStyle/>
          <a:p>
            <a:pPr algn="ctr">
              <a:buClr>
                <a:srgbClr val="488BC9"/>
              </a:buClr>
              <a:buSzPts val="5940"/>
              <a:buFont typeface="Noto Sans Symbols"/>
              <a:buNone/>
            </a:pPr>
            <a:r>
              <a:rPr lang="en-US" sz="5400" b="1" dirty="0">
                <a:solidFill>
                  <a:srgbClr val="5C6670">
                    <a:lumMod val="50000"/>
                  </a:srgbClr>
                </a:solidFill>
                <a:latin typeface="Calibri"/>
                <a:ea typeface="Calibri"/>
                <a:cs typeface="Calibri"/>
                <a:sym typeface="Calibri"/>
              </a:rPr>
              <a:t>Reframe</a:t>
            </a:r>
            <a:endParaRPr dirty="0">
              <a:solidFill>
                <a:srgbClr val="5C6670">
                  <a:lumMod val="50000"/>
                </a:srgbClr>
              </a:solidFill>
              <a:ea typeface="+mn-ea"/>
            </a:endParaRPr>
          </a:p>
        </p:txBody>
      </p:sp>
    </p:spTree>
    <p:extLst>
      <p:ext uri="{BB962C8B-B14F-4D97-AF65-F5344CB8AC3E}">
        <p14:creationId xmlns:p14="http://schemas.microsoft.com/office/powerpoint/2010/main" val="41301635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01"/>
          <p:cNvSpPr txBox="1">
            <a:spLocks noGrp="1"/>
          </p:cNvSpPr>
          <p:nvPr>
            <p:ph type="title"/>
          </p:nvPr>
        </p:nvSpPr>
        <p:spPr>
          <a:xfrm>
            <a:off x="0" y="281355"/>
            <a:ext cx="6685034" cy="79676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454C53"/>
              </a:buClr>
              <a:buSzPts val="4800"/>
              <a:buFont typeface="Arial"/>
              <a:buNone/>
            </a:pPr>
            <a:r>
              <a:rPr lang="en-US" sz="4800" b="1" i="0" u="none" strike="noStrike" cap="none" dirty="0">
                <a:solidFill>
                  <a:schemeClr val="tx1">
                    <a:lumMod val="50000"/>
                  </a:schemeClr>
                </a:solidFill>
                <a:sym typeface="Arial"/>
              </a:rPr>
              <a:t>Positions vs. Interests</a:t>
            </a:r>
            <a:endParaRPr dirty="0">
              <a:solidFill>
                <a:schemeClr val="tx1">
                  <a:lumMod val="50000"/>
                </a:schemeClr>
              </a:solidFill>
            </a:endParaRPr>
          </a:p>
        </p:txBody>
      </p:sp>
      <p:pic>
        <p:nvPicPr>
          <p:cNvPr id="1002" name="Google Shape;1002;p101"/>
          <p:cNvPicPr preferRelativeResize="0">
            <a:picLocks noGrp="1"/>
          </p:cNvPicPr>
          <p:nvPr>
            <p:ph type="pic" idx="2"/>
          </p:nvPr>
        </p:nvPicPr>
        <p:blipFill rotWithShape="1">
          <a:blip r:embed="rId3">
            <a:alphaModFix/>
          </a:blip>
          <a:srcRect l="5887" r="-2338"/>
          <a:stretch/>
        </p:blipFill>
        <p:spPr>
          <a:xfrm>
            <a:off x="541053" y="1078115"/>
            <a:ext cx="6096059" cy="4215523"/>
          </a:xfrm>
          <a:prstGeom prst="rect">
            <a:avLst/>
          </a:prstGeom>
          <a:noFill/>
          <a:ln>
            <a:noFill/>
          </a:ln>
          <a:effectLst>
            <a:outerShdw blurRad="190500" algn="tl" rotWithShape="0">
              <a:srgbClr val="000000">
                <a:alpha val="69803"/>
              </a:srgbClr>
            </a:outerShdw>
          </a:effectLst>
        </p:spPr>
      </p:pic>
      <p:sp>
        <p:nvSpPr>
          <p:cNvPr id="1003" name="Google Shape;1003;p101"/>
          <p:cNvSpPr txBox="1">
            <a:spLocks noGrp="1"/>
          </p:cNvSpPr>
          <p:nvPr>
            <p:ph type="body" idx="1"/>
          </p:nvPr>
        </p:nvSpPr>
        <p:spPr>
          <a:xfrm>
            <a:off x="7040140" y="2525779"/>
            <a:ext cx="1910820" cy="2522725"/>
          </a:xfrm>
          <a:prstGeom prst="rect">
            <a:avLst/>
          </a:prstGeom>
          <a:noFill/>
          <a:ln>
            <a:noFill/>
          </a:ln>
        </p:spPr>
        <p:txBody>
          <a:bodyPr spcFirstLastPara="1" wrap="square" lIns="91425" tIns="0" rIns="91425" bIns="45700" anchor="t" anchorCtr="0">
            <a:noAutofit/>
          </a:bodyPr>
          <a:lstStyle/>
          <a:p>
            <a:pPr marL="0" marR="0" lvl="0" indent="0" algn="ctr" rtl="0">
              <a:spcBef>
                <a:spcPts val="0"/>
              </a:spcBef>
              <a:spcAft>
                <a:spcPts val="0"/>
              </a:spcAft>
              <a:buClr>
                <a:schemeClr val="accent1"/>
              </a:buClr>
              <a:buSzPts val="5280"/>
              <a:buFont typeface="Noto Sans Symbols"/>
              <a:buNone/>
            </a:pPr>
            <a:r>
              <a:rPr lang="en-US" sz="4800" b="1" i="0" u="none" strike="noStrike" cap="none">
                <a:solidFill>
                  <a:schemeClr val="lt1"/>
                </a:solidFill>
                <a:latin typeface="Arial"/>
                <a:ea typeface="Arial"/>
                <a:cs typeface="Arial"/>
                <a:sym typeface="Arial"/>
              </a:rPr>
              <a:t>Dig deep.</a:t>
            </a:r>
            <a:endParaRPr/>
          </a:p>
        </p:txBody>
      </p:sp>
      <p:sp>
        <p:nvSpPr>
          <p:cNvPr id="1004" name="Google Shape;1004;p101"/>
          <p:cNvSpPr txBox="1"/>
          <p:nvPr/>
        </p:nvSpPr>
        <p:spPr>
          <a:xfrm>
            <a:off x="0" y="5357812"/>
            <a:ext cx="6685034" cy="895247"/>
          </a:xfrm>
          <a:prstGeom prst="rect">
            <a:avLst/>
          </a:prstGeom>
          <a:noFill/>
          <a:ln>
            <a:noFill/>
          </a:ln>
        </p:spPr>
        <p:txBody>
          <a:bodyPr spcFirstLastPara="1" wrap="square" lIns="91425" tIns="45700" rIns="91425" bIns="45700" anchor="ctr" anchorCtr="0">
            <a:noAutofit/>
          </a:bodyPr>
          <a:lstStyle/>
          <a:p>
            <a:pPr algn="ctr">
              <a:buClr>
                <a:srgbClr val="488BC9"/>
              </a:buClr>
              <a:buSzPts val="3080"/>
              <a:buFont typeface="Noto Sans Symbols"/>
              <a:buNone/>
            </a:pPr>
            <a:r>
              <a:rPr lang="en-US" sz="2800">
                <a:solidFill>
                  <a:srgbClr val="6A962C"/>
                </a:solidFill>
                <a:latin typeface="Calibri"/>
                <a:ea typeface="Calibri"/>
                <a:cs typeface="Calibri"/>
                <a:sym typeface="Calibri"/>
              </a:rPr>
              <a:t>Agreement lies in finding the interests underneath and behind the positions</a:t>
            </a:r>
            <a:r>
              <a:rPr lang="en-US" sz="2800">
                <a:solidFill>
                  <a:srgbClr val="3E6813"/>
                </a:solidFill>
                <a:latin typeface="Calibri"/>
                <a:ea typeface="Calibri"/>
                <a:cs typeface="Calibri"/>
                <a:sym typeface="Calibri"/>
              </a:rPr>
              <a:t>.</a:t>
            </a:r>
            <a:endParaRPr>
              <a:ea typeface="+mn-ea"/>
            </a:endParaRPr>
          </a:p>
        </p:txBody>
      </p:sp>
    </p:spTree>
    <p:extLst>
      <p:ext uri="{BB962C8B-B14F-4D97-AF65-F5344CB8AC3E}">
        <p14:creationId xmlns:p14="http://schemas.microsoft.com/office/powerpoint/2010/main" val="954210224"/>
      </p:ext>
    </p:extLst>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1"/>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4000" b="1" i="0" u="none" strike="noStrike" cap="none" dirty="0">
                <a:solidFill>
                  <a:schemeClr val="lt1"/>
                </a:solidFill>
                <a:sym typeface="Arial"/>
              </a:rPr>
              <a:t>Focus on Open </a:t>
            </a:r>
            <a:r>
              <a:rPr lang="en-US" sz="4000" b="1" i="0" u="none" strike="noStrike" cap="none" dirty="0" smtClean="0">
                <a:solidFill>
                  <a:schemeClr val="lt1"/>
                </a:solidFill>
                <a:sym typeface="Arial"/>
              </a:rPr>
              <a:t>Ended Questions</a:t>
            </a:r>
            <a:endParaRPr sz="4000" dirty="0"/>
          </a:p>
        </p:txBody>
      </p:sp>
      <p:grpSp>
        <p:nvGrpSpPr>
          <p:cNvPr id="1099" name="Google Shape;1099;p111"/>
          <p:cNvGrpSpPr/>
          <p:nvPr/>
        </p:nvGrpSpPr>
        <p:grpSpPr>
          <a:xfrm>
            <a:off x="1439420" y="2313961"/>
            <a:ext cx="6272225" cy="3420385"/>
            <a:chOff x="3050" y="392133"/>
            <a:chExt cx="6272225" cy="3420385"/>
          </a:xfrm>
        </p:grpSpPr>
        <p:sp>
          <p:nvSpPr>
            <p:cNvPr id="1100" name="Google Shape;1100;p111"/>
            <p:cNvSpPr/>
            <p:nvPr/>
          </p:nvSpPr>
          <p:spPr>
            <a:xfrm>
              <a:off x="652923" y="2102326"/>
              <a:ext cx="426316" cy="1158714"/>
            </a:xfrm>
            <a:custGeom>
              <a:avLst/>
              <a:gdLst/>
              <a:ahLst/>
              <a:cxnLst/>
              <a:rect l="0" t="0" r="0" b="0"/>
              <a:pathLst>
                <a:path w="120000" h="120000" extrusionOk="0">
                  <a:moveTo>
                    <a:pt x="0" y="0"/>
                  </a:moveTo>
                  <a:lnTo>
                    <a:pt x="60000" y="0"/>
                  </a:lnTo>
                  <a:lnTo>
                    <a:pt x="60000" y="120000"/>
                  </a:lnTo>
                  <a:lnTo>
                    <a:pt x="120000" y="12000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1" name="Google Shape;1101;p111"/>
            <p:cNvSpPr txBox="1"/>
            <p:nvPr/>
          </p:nvSpPr>
          <p:spPr>
            <a:xfrm>
              <a:off x="835215" y="2650816"/>
              <a:ext cx="61732" cy="61732"/>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2" name="Google Shape;1102;p111"/>
            <p:cNvSpPr/>
            <p:nvPr/>
          </p:nvSpPr>
          <p:spPr>
            <a:xfrm>
              <a:off x="652923" y="2102326"/>
              <a:ext cx="426316" cy="414960"/>
            </a:xfrm>
            <a:custGeom>
              <a:avLst/>
              <a:gdLst/>
              <a:ahLst/>
              <a:cxnLst/>
              <a:rect l="0" t="0" r="0" b="0"/>
              <a:pathLst>
                <a:path w="120000" h="120000" extrusionOk="0">
                  <a:moveTo>
                    <a:pt x="0" y="0"/>
                  </a:moveTo>
                  <a:lnTo>
                    <a:pt x="60000" y="0"/>
                  </a:lnTo>
                  <a:lnTo>
                    <a:pt x="60000" y="120000"/>
                  </a:lnTo>
                  <a:lnTo>
                    <a:pt x="120000" y="12000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3" name="Google Shape;1103;p111"/>
            <p:cNvSpPr txBox="1"/>
            <p:nvPr/>
          </p:nvSpPr>
          <p:spPr>
            <a:xfrm>
              <a:off x="851208" y="2294933"/>
              <a:ext cx="29746" cy="29746"/>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4" name="Google Shape;1104;p111"/>
            <p:cNvSpPr/>
            <p:nvPr/>
          </p:nvSpPr>
          <p:spPr>
            <a:xfrm>
              <a:off x="652923" y="1358571"/>
              <a:ext cx="426316" cy="743754"/>
            </a:xfrm>
            <a:custGeom>
              <a:avLst/>
              <a:gdLst/>
              <a:ahLst/>
              <a:cxnLst/>
              <a:rect l="0" t="0" r="0" b="0"/>
              <a:pathLst>
                <a:path w="120000" h="120000" extrusionOk="0">
                  <a:moveTo>
                    <a:pt x="0" y="120000"/>
                  </a:moveTo>
                  <a:lnTo>
                    <a:pt x="60000" y="120000"/>
                  </a:lnTo>
                  <a:lnTo>
                    <a:pt x="60000" y="0"/>
                  </a:lnTo>
                  <a:lnTo>
                    <a:pt x="120000" y="0"/>
                  </a:lnTo>
                </a:path>
              </a:pathLst>
            </a:custGeom>
            <a:noFill/>
            <a:ln w="100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ea typeface="+mn-ea"/>
              </a:endParaRPr>
            </a:p>
          </p:txBody>
        </p:sp>
        <p:sp>
          <p:nvSpPr>
            <p:cNvPr id="1105" name="Google Shape;1105;p111"/>
            <p:cNvSpPr txBox="1"/>
            <p:nvPr/>
          </p:nvSpPr>
          <p:spPr>
            <a:xfrm>
              <a:off x="844650" y="1709017"/>
              <a:ext cx="42863" cy="42863"/>
            </a:xfrm>
            <a:prstGeom prst="rect">
              <a:avLst/>
            </a:prstGeom>
            <a:noFill/>
            <a:ln>
              <a:noFill/>
            </a:ln>
          </p:spPr>
          <p:txBody>
            <a:bodyPr spcFirstLastPara="1" wrap="square" lIns="12700" tIns="0" rIns="12700" bIns="0" anchor="ctr" anchorCtr="0">
              <a:noAutofit/>
            </a:bodyPr>
            <a:lstStyle/>
            <a:p>
              <a:pPr algn="ctr">
                <a:lnSpc>
                  <a:spcPct val="90000"/>
                </a:lnSpc>
                <a:buClr>
                  <a:srgbClr val="5C6670"/>
                </a:buClr>
                <a:buSzPts val="500"/>
                <a:buFont typeface="Calibri"/>
                <a:buNone/>
              </a:pPr>
              <a:endParaRPr sz="500">
                <a:solidFill>
                  <a:srgbClr val="5C6670"/>
                </a:solidFill>
                <a:latin typeface="Calibri"/>
                <a:ea typeface="Calibri"/>
                <a:cs typeface="Calibri"/>
                <a:sym typeface="Calibri"/>
              </a:endParaRPr>
            </a:p>
          </p:txBody>
        </p:sp>
        <p:sp>
          <p:nvSpPr>
            <p:cNvPr id="1106" name="Google Shape;1106;p111"/>
            <p:cNvSpPr/>
            <p:nvPr/>
          </p:nvSpPr>
          <p:spPr>
            <a:xfrm rot="-5400000">
              <a:off x="-1382206" y="1777389"/>
              <a:ext cx="3420385" cy="649873"/>
            </a:xfrm>
            <a:prstGeom prst="rect">
              <a:avLst/>
            </a:prstGeom>
            <a:gradFill>
              <a:gsLst>
                <a:gs pos="0">
                  <a:srgbClr val="FFC745"/>
                </a:gs>
                <a:gs pos="90000">
                  <a:srgbClr val="FFC745"/>
                </a:gs>
                <a:gs pos="100000">
                  <a:srgbClr val="ECB840"/>
                </a:gs>
              </a:gsLst>
              <a:path path="circle">
                <a:fillToRect l="50000" t="50000" r="50000" b="50000"/>
              </a:path>
              <a:tileRect/>
            </a:gra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07" name="Google Shape;1107;p111"/>
            <p:cNvSpPr txBox="1"/>
            <p:nvPr/>
          </p:nvSpPr>
          <p:spPr>
            <a:xfrm rot="-5400000">
              <a:off x="-1382206" y="1777389"/>
              <a:ext cx="3420385" cy="649873"/>
            </a:xfrm>
            <a:prstGeom prst="rect">
              <a:avLst/>
            </a:prstGeom>
            <a:noFill/>
            <a:ln>
              <a:noFill/>
            </a:ln>
          </p:spPr>
          <p:txBody>
            <a:bodyPr spcFirstLastPara="1" wrap="square" lIns="91425" tIns="19050" rIns="91425" bIns="19050" anchor="ctr" anchorCtr="0">
              <a:noAutofit/>
            </a:bodyPr>
            <a:lstStyle/>
            <a:p>
              <a:pPr algn="ctr">
                <a:lnSpc>
                  <a:spcPct val="90000"/>
                </a:lnSpc>
                <a:buClr>
                  <a:srgbClr val="FFFFFF"/>
                </a:buClr>
                <a:buSzPts val="3000"/>
                <a:buFont typeface="Calibri"/>
                <a:buNone/>
              </a:pPr>
              <a:r>
                <a:rPr lang="en-US" sz="3000">
                  <a:solidFill>
                    <a:srgbClr val="FFFFFF"/>
                  </a:solidFill>
                  <a:latin typeface="Calibri"/>
                  <a:ea typeface="Calibri"/>
                  <a:cs typeface="Calibri"/>
                  <a:sym typeface="Calibri"/>
                </a:rPr>
                <a:t> Clarifying Questions     </a:t>
              </a:r>
              <a:endParaRPr>
                <a:ea typeface="+mn-ea"/>
              </a:endParaRPr>
            </a:p>
          </p:txBody>
        </p:sp>
        <p:sp>
          <p:nvSpPr>
            <p:cNvPr id="1108" name="Google Shape;1108;p111"/>
            <p:cNvSpPr/>
            <p:nvPr/>
          </p:nvSpPr>
          <p:spPr>
            <a:xfrm>
              <a:off x="1079240" y="724958"/>
              <a:ext cx="5196035" cy="1267226"/>
            </a:xfrm>
            <a:prstGeom prst="rect">
              <a:avLst/>
            </a:prstGeom>
            <a:gradFill>
              <a:gsLst>
                <a:gs pos="0">
                  <a:schemeClr val="accent4"/>
                </a:gs>
                <a:gs pos="90000">
                  <a:schemeClr val="accent4"/>
                </a:gs>
                <a:gs pos="100000">
                  <a:srgbClr val="653556"/>
                </a:gs>
              </a:gsLst>
              <a:path path="circle">
                <a:fillToRect l="50000" t="50000" r="50000" b="50000"/>
              </a:path>
              <a:tileRect/>
            </a:gra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09" name="Google Shape;1109;p111"/>
            <p:cNvSpPr txBox="1"/>
            <p:nvPr/>
          </p:nvSpPr>
          <p:spPr>
            <a:xfrm>
              <a:off x="1079240" y="724958"/>
              <a:ext cx="5196035" cy="1267226"/>
            </a:xfrm>
            <a:prstGeom prst="rect">
              <a:avLst/>
            </a:prstGeom>
            <a:noFill/>
            <a:ln>
              <a:noFill/>
            </a:ln>
          </p:spPr>
          <p:txBody>
            <a:bodyPr spcFirstLastPara="1" wrap="square" lIns="16500" tIns="16500" rIns="16500" bIns="16500" anchor="ctr" anchorCtr="0">
              <a:noAutofit/>
            </a:bodyPr>
            <a:lstStyle/>
            <a:p>
              <a:pPr algn="ctr">
                <a:lnSpc>
                  <a:spcPct val="90000"/>
                </a:lnSpc>
                <a:buClr>
                  <a:srgbClr val="FFFFFF"/>
                </a:buClr>
                <a:buSzPts val="2600"/>
                <a:buFont typeface="Calibri"/>
                <a:buNone/>
              </a:pPr>
              <a:r>
                <a:rPr lang="en-US" sz="2600">
                  <a:solidFill>
                    <a:srgbClr val="FFFFFF"/>
                  </a:solidFill>
                  <a:latin typeface="Calibri"/>
                  <a:ea typeface="Calibri"/>
                  <a:cs typeface="Calibri"/>
                  <a:sym typeface="Calibri"/>
                </a:rPr>
                <a:t>Open Ended</a:t>
              </a:r>
              <a:endParaRPr>
                <a:ea typeface="+mn-ea"/>
              </a:endParaRPr>
            </a:p>
          </p:txBody>
        </p:sp>
        <p:sp>
          <p:nvSpPr>
            <p:cNvPr id="1110" name="Google Shape;1110;p111"/>
            <p:cNvSpPr/>
            <p:nvPr/>
          </p:nvSpPr>
          <p:spPr>
            <a:xfrm>
              <a:off x="1079240" y="2154653"/>
              <a:ext cx="3638337" cy="725265"/>
            </a:xfrm>
            <a:prstGeom prst="rect">
              <a:avLst/>
            </a:prstGeom>
            <a:solidFill>
              <a:srgbClr val="1F6C9B"/>
            </a:soli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11" name="Google Shape;1111;p111"/>
            <p:cNvSpPr txBox="1"/>
            <p:nvPr/>
          </p:nvSpPr>
          <p:spPr>
            <a:xfrm>
              <a:off x="1079240" y="2154653"/>
              <a:ext cx="3638337" cy="725265"/>
            </a:xfrm>
            <a:prstGeom prst="rect">
              <a:avLst/>
            </a:prstGeom>
            <a:noFill/>
            <a:ln>
              <a:noFill/>
            </a:ln>
          </p:spPr>
          <p:txBody>
            <a:bodyPr spcFirstLastPara="1" wrap="square" lIns="16500" tIns="16500" rIns="16500" bIns="16500" anchor="ctr" anchorCtr="0">
              <a:noAutofit/>
            </a:bodyPr>
            <a:lstStyle/>
            <a:p>
              <a:pPr algn="ctr">
                <a:lnSpc>
                  <a:spcPct val="90000"/>
                </a:lnSpc>
                <a:buClr>
                  <a:srgbClr val="FFFFFF"/>
                </a:buClr>
                <a:buSzPts val="2600"/>
                <a:buFont typeface="Calibri"/>
                <a:buNone/>
              </a:pPr>
              <a:r>
                <a:rPr lang="en-US" sz="2600">
                  <a:solidFill>
                    <a:srgbClr val="FFFFFF"/>
                  </a:solidFill>
                  <a:latin typeface="Calibri"/>
                  <a:ea typeface="Calibri"/>
                  <a:cs typeface="Calibri"/>
                  <a:sym typeface="Calibri"/>
                </a:rPr>
                <a:t>Problem Solving</a:t>
              </a:r>
              <a:endParaRPr>
                <a:ea typeface="+mn-ea"/>
              </a:endParaRPr>
            </a:p>
          </p:txBody>
        </p:sp>
        <p:sp>
          <p:nvSpPr>
            <p:cNvPr id="1112" name="Google Shape;1112;p111"/>
            <p:cNvSpPr/>
            <p:nvPr/>
          </p:nvSpPr>
          <p:spPr>
            <a:xfrm>
              <a:off x="1079240" y="3042387"/>
              <a:ext cx="2492610" cy="437306"/>
            </a:xfrm>
            <a:prstGeom prst="rect">
              <a:avLst/>
            </a:prstGeom>
            <a:solidFill>
              <a:srgbClr val="6A962C"/>
            </a:solidFill>
            <a:ln>
              <a:noFill/>
            </a:ln>
            <a:effectLst>
              <a:outerShdw blurRad="31750" dist="25400" dir="5400000" rotWithShape="0">
                <a:srgbClr val="000000">
                  <a:alpha val="49803"/>
                </a:srgbClr>
              </a:outerShdw>
            </a:effectLst>
          </p:spPr>
          <p:txBody>
            <a:bodyPr spcFirstLastPara="1" wrap="square" lIns="91425" tIns="91425" rIns="91425" bIns="91425" anchor="ctr" anchorCtr="0">
              <a:noAutofit/>
            </a:bodyPr>
            <a:lstStyle/>
            <a:p>
              <a:endParaRPr>
                <a:ea typeface="+mn-ea"/>
              </a:endParaRPr>
            </a:p>
          </p:txBody>
        </p:sp>
        <p:sp>
          <p:nvSpPr>
            <p:cNvPr id="1113" name="Google Shape;1113;p111"/>
            <p:cNvSpPr txBox="1"/>
            <p:nvPr/>
          </p:nvSpPr>
          <p:spPr>
            <a:xfrm>
              <a:off x="1079240" y="3042387"/>
              <a:ext cx="2492610" cy="437306"/>
            </a:xfrm>
            <a:prstGeom prst="rect">
              <a:avLst/>
            </a:prstGeom>
            <a:noFill/>
            <a:ln>
              <a:noFill/>
            </a:ln>
          </p:spPr>
          <p:txBody>
            <a:bodyPr spcFirstLastPara="1" wrap="square" lIns="15875" tIns="15875" rIns="15875" bIns="15875" anchor="ctr" anchorCtr="0">
              <a:noAutofit/>
            </a:bodyPr>
            <a:lstStyle/>
            <a:p>
              <a:pPr algn="ctr">
                <a:lnSpc>
                  <a:spcPct val="90000"/>
                </a:lnSpc>
                <a:buClr>
                  <a:srgbClr val="FFFFFF"/>
                </a:buClr>
                <a:buSzPts val="2500"/>
                <a:buFont typeface="Calibri"/>
                <a:buNone/>
              </a:pPr>
              <a:r>
                <a:rPr lang="en-US" sz="2500">
                  <a:solidFill>
                    <a:srgbClr val="FFFFFF"/>
                  </a:solidFill>
                  <a:latin typeface="Calibri"/>
                  <a:ea typeface="Calibri"/>
                  <a:cs typeface="Calibri"/>
                  <a:sym typeface="Calibri"/>
                </a:rPr>
                <a:t>Directed Yes/No</a:t>
              </a:r>
              <a:endParaRPr>
                <a:ea typeface="+mn-ea"/>
              </a:endParaRPr>
            </a:p>
          </p:txBody>
        </p:sp>
      </p:grpSp>
    </p:spTree>
    <p:extLst>
      <p:ext uri="{BB962C8B-B14F-4D97-AF65-F5344CB8AC3E}">
        <p14:creationId xmlns:p14="http://schemas.microsoft.com/office/powerpoint/2010/main" val="3884288738"/>
      </p:ext>
    </p:extLst>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pSp>
        <p:nvGrpSpPr>
          <p:cNvPr id="697" name="Google Shape;697;p75"/>
          <p:cNvGrpSpPr/>
          <p:nvPr/>
        </p:nvGrpSpPr>
        <p:grpSpPr>
          <a:xfrm>
            <a:off x="3939778" y="4038600"/>
            <a:ext cx="3718322" cy="1859280"/>
            <a:chOff x="3939778" y="4038600"/>
            <a:chExt cx="3718322" cy="1859280"/>
          </a:xfrm>
        </p:grpSpPr>
        <p:sp>
          <p:nvSpPr>
            <p:cNvPr id="698" name="Google Shape;698;p75"/>
            <p:cNvSpPr/>
            <p:nvPr/>
          </p:nvSpPr>
          <p:spPr>
            <a:xfrm>
              <a:off x="3939778" y="4038600"/>
              <a:ext cx="3718322" cy="1859280"/>
            </a:xfrm>
            <a:prstGeom prst="wedgeRectCallout">
              <a:avLst>
                <a:gd name="adj1" fmla="val -20199"/>
                <a:gd name="adj2" fmla="val 50097"/>
              </a:avLst>
            </a:prstGeom>
            <a:solidFill>
              <a:srgbClr val="7F7F7F"/>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9" name="Google Shape;699;p75"/>
            <p:cNvSpPr txBox="1"/>
            <p:nvPr/>
          </p:nvSpPr>
          <p:spPr>
            <a:xfrm>
              <a:off x="3982299" y="4140202"/>
              <a:ext cx="3657600" cy="1622983"/>
            </a:xfrm>
            <a:prstGeom prst="rect">
              <a:avLst/>
            </a:prstGeom>
            <a:noFill/>
            <a:ln>
              <a:noFill/>
            </a:ln>
          </p:spPr>
          <p:txBody>
            <a:bodyPr spcFirstLastPara="1" wrap="square" lIns="91425" tIns="45700" rIns="91425" bIns="45700" anchor="t" anchorCtr="0">
              <a:noAutofit/>
            </a:bodyPr>
            <a:lstStyle/>
            <a:p>
              <a:pPr algn="ctr"/>
              <a:r>
                <a:rPr lang="en-US" sz="2400">
                  <a:solidFill>
                    <a:srgbClr val="FFFFFF"/>
                  </a:solidFill>
                  <a:latin typeface="Calibri"/>
                  <a:ea typeface="Calibri"/>
                  <a:cs typeface="Calibri"/>
                  <a:sym typeface="Calibri"/>
                </a:rPr>
                <a:t>Speak when you are angry and you will make the best speech you will ever regret.</a:t>
              </a:r>
              <a:endParaRPr sz="2400" i="1">
                <a:solidFill>
                  <a:srgbClr val="FFFFFF"/>
                </a:solidFill>
                <a:latin typeface="Calibri"/>
                <a:ea typeface="Calibri"/>
                <a:cs typeface="Calibri"/>
                <a:sym typeface="Calibri"/>
              </a:endParaRPr>
            </a:p>
            <a:p>
              <a:pPr algn="ctr"/>
              <a:r>
                <a:rPr lang="en-US" sz="1100">
                  <a:solidFill>
                    <a:srgbClr val="FFFFFF"/>
                  </a:solidFill>
                  <a:latin typeface="Calibri"/>
                  <a:ea typeface="Calibri"/>
                  <a:cs typeface="Calibri"/>
                  <a:sym typeface="Calibri"/>
                </a:rPr>
                <a:t>~</a:t>
              </a:r>
              <a:r>
                <a:rPr lang="en-US" sz="1100" i="1">
                  <a:solidFill>
                    <a:srgbClr val="FFFFFF"/>
                  </a:solidFill>
                  <a:latin typeface="Calibri"/>
                  <a:ea typeface="Calibri"/>
                  <a:cs typeface="Calibri"/>
                  <a:sym typeface="Calibri"/>
                </a:rPr>
                <a:t>Ambrose Bierce</a:t>
              </a:r>
              <a:endParaRPr>
                <a:ea typeface="+mn-ea"/>
              </a:endParaRPr>
            </a:p>
          </p:txBody>
        </p:sp>
      </p:grpSp>
      <p:sp>
        <p:nvSpPr>
          <p:cNvPr id="700" name="Google Shape;700;p75"/>
          <p:cNvSpPr txBox="1">
            <a:spLocks noGrp="1"/>
          </p:cNvSpPr>
          <p:nvPr>
            <p:ph type="body" idx="1"/>
          </p:nvPr>
        </p:nvSpPr>
        <p:spPr>
          <a:xfrm>
            <a:off x="3939778" y="1753418"/>
            <a:ext cx="3718322" cy="22278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080"/>
              <a:buFont typeface="Noto Sans Symbols"/>
              <a:buNone/>
            </a:pPr>
            <a:r>
              <a:rPr lang="en-US" sz="2800" b="0" i="0" u="none" strike="noStrike" cap="none" dirty="0">
                <a:solidFill>
                  <a:srgbClr val="000000"/>
                </a:solidFill>
                <a:sym typeface="Calibri"/>
              </a:rPr>
              <a:t>The concept of space is both mental and physical.  Be strategic in creating the space of change.</a:t>
            </a:r>
            <a:endParaRPr dirty="0">
              <a:solidFill>
                <a:srgbClr val="000000"/>
              </a:solidFill>
            </a:endParaRPr>
          </a:p>
          <a:p>
            <a:pPr marL="0" marR="0" lvl="0" indent="0" algn="l" rtl="0">
              <a:spcBef>
                <a:spcPts val="560"/>
              </a:spcBef>
              <a:spcAft>
                <a:spcPts val="0"/>
              </a:spcAft>
              <a:buClr>
                <a:schemeClr val="accent1"/>
              </a:buClr>
              <a:buSzPts val="3080"/>
              <a:buFont typeface="Noto Sans Symbols"/>
              <a:buNone/>
            </a:pPr>
            <a:endParaRPr sz="2800" b="0" i="0" u="none" strike="noStrike" cap="none" dirty="0">
              <a:solidFill>
                <a:srgbClr val="5C6670"/>
              </a:solidFill>
              <a:latin typeface="Calibri"/>
              <a:ea typeface="Calibri"/>
              <a:cs typeface="Calibri"/>
              <a:sym typeface="Calibri"/>
            </a:endParaRPr>
          </a:p>
        </p:txBody>
      </p:sp>
      <p:sp>
        <p:nvSpPr>
          <p:cNvPr id="701" name="Google Shape;701;p7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6000"/>
              <a:buFont typeface="Arial"/>
              <a:buNone/>
            </a:pPr>
            <a:r>
              <a:rPr lang="en-US" sz="6000" b="1" i="0" u="none" strike="noStrike" cap="none">
                <a:solidFill>
                  <a:schemeClr val="lt1"/>
                </a:solidFill>
                <a:latin typeface="Arial"/>
                <a:ea typeface="Arial"/>
                <a:cs typeface="Arial"/>
                <a:sym typeface="Arial"/>
              </a:rPr>
              <a:t>Space of Change</a:t>
            </a:r>
            <a:endParaRPr sz="8000" b="0" i="0" u="none" strike="noStrike" cap="none">
              <a:solidFill>
                <a:schemeClr val="lt1"/>
              </a:solidFill>
              <a:latin typeface="Arial"/>
              <a:ea typeface="Arial"/>
              <a:cs typeface="Arial"/>
              <a:sym typeface="Arial"/>
            </a:endParaRPr>
          </a:p>
        </p:txBody>
      </p:sp>
      <p:pic>
        <p:nvPicPr>
          <p:cNvPr id="702" name="Google Shape;702;p75"/>
          <p:cNvPicPr preferRelativeResize="0"/>
          <p:nvPr/>
        </p:nvPicPr>
        <p:blipFill rotWithShape="1">
          <a:blip r:embed="rId3">
            <a:alphaModFix/>
          </a:blip>
          <a:srcRect/>
          <a:stretch/>
        </p:blipFill>
        <p:spPr>
          <a:xfrm>
            <a:off x="1092610" y="2738743"/>
            <a:ext cx="2397842" cy="2529675"/>
          </a:xfrm>
          <a:prstGeom prst="rect">
            <a:avLst/>
          </a:prstGeom>
          <a:noFill/>
          <a:ln>
            <a:noFill/>
          </a:ln>
          <a:effectLst>
            <a:reflection stA="30000" endPos="30000" dist="5000" dir="5400000" sy="-100000" algn="bl" rotWithShape="0"/>
          </a:effectLst>
        </p:spPr>
      </p:pic>
    </p:spTree>
    <p:extLst>
      <p:ext uri="{BB962C8B-B14F-4D97-AF65-F5344CB8AC3E}">
        <p14:creationId xmlns:p14="http://schemas.microsoft.com/office/powerpoint/2010/main" val="3940492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1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Shape 1144"/>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noAutofit/>
          </a:bodyPr>
          <a:lstStyle/>
          <a:p>
            <a:pPr marL="457200" marR="0" lvl="0" indent="-424180" algn="l" rtl="0">
              <a:lnSpc>
                <a:spcPct val="100000"/>
              </a:lnSpc>
              <a:spcBef>
                <a:spcPts val="560"/>
              </a:spcBef>
              <a:spcAft>
                <a:spcPts val="0"/>
              </a:spcAft>
              <a:buClr>
                <a:schemeClr val="accent1"/>
              </a:buClr>
              <a:buSzPts val="3080"/>
              <a:buFont typeface="Noto Sans Symbols"/>
              <a:buChar char="▪"/>
            </a:pPr>
            <a:r>
              <a:rPr lang="en-US" sz="2800" b="1" i="0" u="none" strike="noStrike" cap="none" dirty="0" smtClean="0">
                <a:solidFill>
                  <a:srgbClr val="C00000"/>
                </a:solidFill>
                <a:latin typeface="Calibri"/>
                <a:ea typeface="Calibri"/>
                <a:cs typeface="Calibri"/>
                <a:sym typeface="Calibri"/>
              </a:rPr>
              <a:t>VISUALS</a:t>
            </a:r>
            <a:r>
              <a:rPr lang="en-US" sz="2800" b="1" i="0" u="none" strike="noStrike" cap="none" dirty="0">
                <a:solidFill>
                  <a:srgbClr val="C00000"/>
                </a:solidFill>
                <a:latin typeface="Calibri"/>
                <a:ea typeface="Calibri"/>
                <a:cs typeface="Calibri"/>
                <a:sym typeface="Calibri"/>
              </a:rPr>
              <a:t>!</a:t>
            </a:r>
            <a:endParaRPr dirty="0"/>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Aid in understanding</a:t>
            </a:r>
            <a:endParaRPr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Keeps team on track</a:t>
            </a:r>
            <a:endParaRPr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r>
              <a:rPr lang="en-US" sz="2400" b="0" i="0" u="none" strike="noStrike" cap="none" dirty="0">
                <a:solidFill>
                  <a:srgbClr val="000000"/>
                </a:solidFill>
                <a:sym typeface="Calibri"/>
              </a:rPr>
              <a:t>Neutralizes </a:t>
            </a:r>
            <a:r>
              <a:rPr lang="en-US" sz="2400" b="0" i="0" u="none" strike="noStrike" cap="none" dirty="0" smtClean="0">
                <a:solidFill>
                  <a:srgbClr val="000000"/>
                </a:solidFill>
                <a:sym typeface="Calibri"/>
              </a:rPr>
              <a:t>information</a:t>
            </a:r>
            <a:endParaRPr lang="en-US" dirty="0">
              <a:solidFill>
                <a:srgbClr val="000000"/>
              </a:solidFill>
            </a:endParaRPr>
          </a:p>
          <a:p>
            <a:pPr marL="914400" marR="0" lvl="1" indent="-396240" algn="l" rtl="0">
              <a:lnSpc>
                <a:spcPct val="100000"/>
              </a:lnSpc>
              <a:spcBef>
                <a:spcPts val="480"/>
              </a:spcBef>
              <a:spcAft>
                <a:spcPts val="0"/>
              </a:spcAft>
              <a:buClr>
                <a:schemeClr val="accent2"/>
              </a:buClr>
              <a:buSzPts val="2640"/>
              <a:buFont typeface="Noto Sans Symbols"/>
              <a:buChar char="▪"/>
            </a:pPr>
            <a:endParaRPr sz="2400" b="0" i="0" u="none" strike="noStrike" cap="none" dirty="0">
              <a:solidFill>
                <a:srgbClr val="5C6670"/>
              </a:solidFill>
              <a:latin typeface="Calibri"/>
              <a:ea typeface="Calibri"/>
              <a:cs typeface="Calibri"/>
              <a:sym typeface="Calibri"/>
            </a:endParaRPr>
          </a:p>
          <a:p>
            <a:pPr lvl="1"/>
            <a:r>
              <a:rPr lang="en-US" sz="2800" b="1" dirty="0">
                <a:solidFill>
                  <a:srgbClr val="000000"/>
                </a:solidFill>
              </a:rPr>
              <a:t>Opening Statement </a:t>
            </a:r>
            <a:r>
              <a:rPr lang="en-US" sz="2800" b="1" dirty="0" smtClean="0">
                <a:solidFill>
                  <a:srgbClr val="000000"/>
                </a:solidFill>
              </a:rPr>
              <a:t>Checklist</a:t>
            </a:r>
          </a:p>
          <a:p>
            <a:pPr lvl="1"/>
            <a:r>
              <a:rPr lang="en-US" sz="2800" b="1" dirty="0">
                <a:solidFill>
                  <a:srgbClr val="000000"/>
                </a:solidFill>
              </a:rPr>
              <a:t>Agenda Development Form</a:t>
            </a:r>
          </a:p>
          <a:p>
            <a:pPr lvl="1"/>
            <a:r>
              <a:rPr lang="en-US" sz="2800" b="1" dirty="0">
                <a:solidFill>
                  <a:srgbClr val="000000"/>
                </a:solidFill>
              </a:rPr>
              <a:t>Parent Input </a:t>
            </a:r>
            <a:r>
              <a:rPr lang="en-US" sz="2800" b="1" dirty="0" smtClean="0">
                <a:solidFill>
                  <a:srgbClr val="000000"/>
                </a:solidFill>
              </a:rPr>
              <a:t>Form</a:t>
            </a:r>
            <a:endParaRPr lang="en-US" sz="2800" b="1" dirty="0">
              <a:solidFill>
                <a:srgbClr val="000000"/>
              </a:solidFill>
            </a:endParaRPr>
          </a:p>
          <a:p>
            <a:pPr lvl="1"/>
            <a:r>
              <a:rPr lang="en-US" sz="2800" b="1" dirty="0">
                <a:solidFill>
                  <a:srgbClr val="000000"/>
                </a:solidFill>
              </a:rPr>
              <a:t>Comprehensive Evaluation Wheel</a:t>
            </a:r>
            <a:endParaRPr lang="en-US" sz="2800" dirty="0"/>
          </a:p>
          <a:p>
            <a:pPr lvl="1"/>
            <a:r>
              <a:rPr lang="en-US" sz="2800" b="1" dirty="0">
                <a:solidFill>
                  <a:srgbClr val="000000"/>
                </a:solidFill>
              </a:rPr>
              <a:t>FAPE Continuum</a:t>
            </a:r>
            <a:endParaRPr lang="en-US" sz="2800" dirty="0"/>
          </a:p>
          <a:p>
            <a:pPr marL="914400" marR="0" lvl="1" indent="-396240" algn="l" rtl="0">
              <a:lnSpc>
                <a:spcPct val="100000"/>
              </a:lnSpc>
              <a:spcBef>
                <a:spcPts val="480"/>
              </a:spcBef>
              <a:spcAft>
                <a:spcPts val="0"/>
              </a:spcAft>
              <a:buClr>
                <a:schemeClr val="accent2"/>
              </a:buClr>
              <a:buSzPts val="2640"/>
              <a:buFont typeface="Noto Sans Symbols"/>
              <a:buChar char="▪"/>
            </a:pPr>
            <a:endParaRPr dirty="0"/>
          </a:p>
          <a:p>
            <a:pPr marL="914400" marR="0" lvl="1" indent="-228600" algn="l" rtl="0">
              <a:lnSpc>
                <a:spcPct val="100000"/>
              </a:lnSpc>
              <a:spcBef>
                <a:spcPts val="480"/>
              </a:spcBef>
              <a:spcAft>
                <a:spcPts val="0"/>
              </a:spcAft>
              <a:buClr>
                <a:schemeClr val="accent2"/>
              </a:buClr>
              <a:buSzPts val="2640"/>
              <a:buFont typeface="Noto Sans Symbols"/>
              <a:buNone/>
            </a:pPr>
            <a:endParaRPr sz="2400" b="0" i="0" u="none" strike="noStrike" cap="none" dirty="0">
              <a:solidFill>
                <a:srgbClr val="5C6670"/>
              </a:solidFill>
              <a:latin typeface="Calibri"/>
              <a:ea typeface="Calibri"/>
              <a:cs typeface="Calibri"/>
              <a:sym typeface="Calibri"/>
            </a:endParaRPr>
          </a:p>
        </p:txBody>
      </p:sp>
      <p:sp>
        <p:nvSpPr>
          <p:cNvPr id="1145" name="Shape 11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24</a:t>
            </a:fld>
            <a:endParaRPr/>
          </a:p>
        </p:txBody>
      </p:sp>
      <p:sp>
        <p:nvSpPr>
          <p:cNvPr id="1146" name="Shape 1146"/>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5400" b="1" i="0" u="none" strike="noStrike" cap="none" dirty="0">
                <a:solidFill>
                  <a:schemeClr val="lt1"/>
                </a:solidFill>
                <a:latin typeface="Arial"/>
                <a:ea typeface="Arial"/>
                <a:cs typeface="Arial"/>
                <a:sym typeface="Arial"/>
              </a:rPr>
              <a:t>Powerful Tools</a:t>
            </a:r>
            <a:r>
              <a:rPr lang="en-US" sz="5400" b="1" i="0" u="none" strike="noStrike" cap="none" dirty="0" smtClean="0">
                <a:solidFill>
                  <a:schemeClr val="lt1"/>
                </a:solidFill>
                <a:latin typeface="Arial"/>
                <a:ea typeface="Arial"/>
                <a:cs typeface="Arial"/>
                <a:sym typeface="Arial"/>
              </a:rPr>
              <a:t>!</a:t>
            </a:r>
            <a:r>
              <a:rPr lang="en-US" sz="5400" b="1" dirty="0"/>
              <a:t/>
            </a:r>
            <a:br>
              <a:rPr lang="en-US" sz="5400" b="1" dirty="0"/>
            </a:br>
            <a:r>
              <a:rPr lang="en-US" sz="2400" b="1" dirty="0" smtClean="0"/>
              <a:t>Used in Successful IEP Meetings</a:t>
            </a:r>
            <a:endParaRPr sz="2400" b="1" i="0" u="none" strike="noStrike" cap="none" dirty="0">
              <a:solidFill>
                <a:schemeClr val="lt1"/>
              </a:solidFill>
              <a:sym typeface="Arial"/>
            </a:endParaRPr>
          </a:p>
        </p:txBody>
      </p:sp>
      <p:pic>
        <p:nvPicPr>
          <p:cNvPr id="1147" name="Shape 1147"/>
          <p:cNvPicPr preferRelativeResize="0"/>
          <p:nvPr/>
        </p:nvPicPr>
        <p:blipFill rotWithShape="1">
          <a:blip r:embed="rId3">
            <a:alphaModFix/>
          </a:blip>
          <a:srcRect/>
          <a:stretch/>
        </p:blipFill>
        <p:spPr>
          <a:xfrm>
            <a:off x="5883516" y="1719071"/>
            <a:ext cx="2905376" cy="2420007"/>
          </a:xfrm>
          <a:prstGeom prst="rect">
            <a:avLst/>
          </a:prstGeom>
          <a:noFill/>
          <a:ln>
            <a:noFill/>
          </a:ln>
        </p:spPr>
      </p:pic>
    </p:spTree>
    <p:extLst>
      <p:ext uri="{BB962C8B-B14F-4D97-AF65-F5344CB8AC3E}">
        <p14:creationId xmlns:p14="http://schemas.microsoft.com/office/powerpoint/2010/main" val="121201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380999" y="1719071"/>
            <a:ext cx="8407893" cy="4407408"/>
          </a:xfrm>
          <a:prstGeom prst="rect">
            <a:avLst/>
          </a:prstGeom>
          <a:noFill/>
          <a:ln>
            <a:noFill/>
          </a:ln>
        </p:spPr>
        <p:txBody>
          <a:bodyPr spcFirstLastPara="1" wrap="square" lIns="91425" tIns="91425" rIns="91425" bIns="91425" anchor="t" anchorCtr="0">
            <a:noAutofit/>
          </a:bodyPr>
          <a:lstStyle/>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Welcome and Introductions</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Recognize and affirm participation and commitment</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Explain purpose of the meeting</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sym typeface="Calibri"/>
              </a:rPr>
              <a:t>Explain agenda use and purpose</a:t>
            </a:r>
            <a:endParaRPr dirty="0">
              <a:solidFill>
                <a:srgbClr val="000000"/>
              </a:solidFill>
            </a:endParaRPr>
          </a:p>
          <a:p>
            <a:pPr marL="274320" marR="0" lvl="0" indent="-228600" algn="l" rtl="0">
              <a:lnSpc>
                <a:spcPct val="100000"/>
              </a:lnSpc>
              <a:spcBef>
                <a:spcPts val="560"/>
              </a:spcBef>
              <a:spcAft>
                <a:spcPts val="0"/>
              </a:spcAft>
              <a:buClr>
                <a:schemeClr val="accent1"/>
              </a:buClr>
              <a:buSzPts val="3080"/>
              <a:buFont typeface="Noto Sans Symbols"/>
              <a:buChar char="▪"/>
            </a:pPr>
            <a:r>
              <a:rPr lang="en-US" sz="3200" b="0" i="0" u="none" strike="noStrike" cap="none" dirty="0">
                <a:solidFill>
                  <a:srgbClr val="000000"/>
                </a:solidFill>
                <a:latin typeface="Calibri"/>
                <a:ea typeface="Calibri"/>
                <a:cs typeface="Calibri"/>
                <a:sym typeface="Calibri"/>
              </a:rPr>
              <a:t>Explain meeting norms and seek agreement (if used)</a:t>
            </a:r>
            <a:endParaRPr sz="3200" b="0" i="0" u="none" strike="noStrike" cap="none" dirty="0">
              <a:solidFill>
                <a:srgbClr val="000000"/>
              </a:solidFill>
              <a:latin typeface="Calibri"/>
              <a:ea typeface="Calibri"/>
              <a:cs typeface="Calibri"/>
              <a:sym typeface="Calibri"/>
            </a:endParaRPr>
          </a:p>
        </p:txBody>
      </p:sp>
      <p:sp>
        <p:nvSpPr>
          <p:cNvPr id="1154" name="Shape 1154"/>
          <p:cNvSpPr txBox="1">
            <a:spLocks noGrp="1"/>
          </p:cNvSpPr>
          <p:nvPr>
            <p:ph type="title"/>
          </p:nvPr>
        </p:nvSpPr>
        <p:spPr>
          <a:xfrm>
            <a:off x="381000" y="355847"/>
            <a:ext cx="8381260" cy="105439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The Opening Sets the Tone</a:t>
            </a:r>
            <a:endParaRPr sz="36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32" y="2934928"/>
            <a:ext cx="1902535" cy="1609837"/>
          </a:xfrm>
          <a:prstGeom prst="rect">
            <a:avLst/>
          </a:prstGeom>
        </p:spPr>
      </p:pic>
    </p:spTree>
    <p:extLst>
      <p:ext uri="{BB962C8B-B14F-4D97-AF65-F5344CB8AC3E}">
        <p14:creationId xmlns:p14="http://schemas.microsoft.com/office/powerpoint/2010/main" val="1319738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7"/>
          <p:cNvSpPr txBox="1">
            <a:spLocks noGrp="1"/>
          </p:cNvSpPr>
          <p:nvPr>
            <p:ph type="title"/>
          </p:nvPr>
        </p:nvSpPr>
        <p:spPr>
          <a:xfrm>
            <a:off x="533400" y="1676400"/>
            <a:ext cx="8077200" cy="20574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2E689E"/>
              </a:buClr>
              <a:buSzPts val="6600"/>
              <a:buFont typeface="Arial"/>
              <a:buNone/>
            </a:pPr>
            <a:r>
              <a:rPr lang="en-US" sz="6600" b="1" i="0" u="none" strike="noStrike" cap="none">
                <a:solidFill>
                  <a:srgbClr val="2E689E"/>
                </a:solidFill>
                <a:latin typeface="Arial"/>
                <a:ea typeface="Arial"/>
                <a:cs typeface="Arial"/>
                <a:sym typeface="Arial"/>
              </a:rPr>
              <a:t>Agendas</a:t>
            </a:r>
            <a:endParaRPr/>
          </a:p>
        </p:txBody>
      </p:sp>
      <p:sp>
        <p:nvSpPr>
          <p:cNvPr id="460" name="Google Shape;460;p57"/>
          <p:cNvSpPr txBox="1">
            <a:spLocks noGrp="1"/>
          </p:cNvSpPr>
          <p:nvPr>
            <p:ph type="body" idx="1"/>
          </p:nvPr>
        </p:nvSpPr>
        <p:spPr>
          <a:xfrm>
            <a:off x="533400" y="3733802"/>
            <a:ext cx="8077200" cy="15001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520"/>
              <a:buFont typeface="Noto Sans Symbols"/>
              <a:buNone/>
            </a:pPr>
            <a:r>
              <a:rPr lang="en-US" sz="3200" b="1" i="0" u="none" strike="noStrike" cap="none">
                <a:solidFill>
                  <a:srgbClr val="6A962C"/>
                </a:solidFill>
                <a:latin typeface="Calibri"/>
                <a:ea typeface="Calibri"/>
                <a:cs typeface="Calibri"/>
                <a:sym typeface="Calibri"/>
              </a:rPr>
              <a:t>Are living documents.</a:t>
            </a:r>
            <a:endParaRPr/>
          </a:p>
        </p:txBody>
      </p:sp>
      <p:sp>
        <p:nvSpPr>
          <p:cNvPr id="461" name="Google Shape;461;p57"/>
          <p:cNvSpPr txBox="1">
            <a:spLocks noGrp="1"/>
          </p:cNvSpPr>
          <p:nvPr>
            <p:ph type="body" idx="2"/>
          </p:nvPr>
        </p:nvSpPr>
        <p:spPr>
          <a:xfrm>
            <a:off x="6053143" y="304800"/>
            <a:ext cx="2505075" cy="533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520"/>
              <a:buFont typeface="Noto Sans Symbols"/>
              <a:buNone/>
            </a:pPr>
            <a:r>
              <a:rPr lang="en-US" sz="3200" b="1" i="0" u="none" strike="noStrike" cap="none">
                <a:solidFill>
                  <a:srgbClr val="5C6670"/>
                </a:solidFill>
                <a:latin typeface="Calibri"/>
                <a:ea typeface="Calibri"/>
                <a:cs typeface="Calibri"/>
                <a:sym typeface="Calibri"/>
              </a:rPr>
              <a:t>Productive</a:t>
            </a:r>
            <a:endParaRPr/>
          </a:p>
        </p:txBody>
      </p:sp>
      <p:sp>
        <p:nvSpPr>
          <p:cNvPr id="462" name="Google Shape;462;p57"/>
          <p:cNvSpPr txBox="1">
            <a:spLocks noGrp="1"/>
          </p:cNvSpPr>
          <p:nvPr>
            <p:ph type="body" idx="3"/>
          </p:nvPr>
        </p:nvSpPr>
        <p:spPr>
          <a:xfrm>
            <a:off x="6053143" y="838200"/>
            <a:ext cx="2505075"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200"/>
              <a:buFont typeface="Noto Sans Symbols"/>
              <a:buNone/>
            </a:pPr>
            <a:r>
              <a:rPr lang="en-US" sz="2000" b="0" i="0" u="none" strike="noStrike" cap="none">
                <a:solidFill>
                  <a:srgbClr val="5C6670"/>
                </a:solidFill>
                <a:latin typeface="Calibri"/>
                <a:ea typeface="Calibri"/>
                <a:cs typeface="Calibri"/>
                <a:sym typeface="Calibri"/>
              </a:rPr>
              <a:t> Meetings</a:t>
            </a:r>
            <a:endParaRPr/>
          </a:p>
        </p:txBody>
      </p:sp>
      <p:pic>
        <p:nvPicPr>
          <p:cNvPr id="463" name="Google Shape;463;p57"/>
          <p:cNvPicPr preferRelativeResize="0"/>
          <p:nvPr/>
        </p:nvPicPr>
        <p:blipFill rotWithShape="1">
          <a:blip r:embed="rId3">
            <a:alphaModFix/>
          </a:blip>
          <a:srcRect/>
          <a:stretch/>
        </p:blipFill>
        <p:spPr>
          <a:xfrm>
            <a:off x="5221466" y="1848719"/>
            <a:ext cx="3089140" cy="4136196"/>
          </a:xfrm>
          <a:prstGeom prst="rect">
            <a:avLst/>
          </a:prstGeom>
          <a:noFill/>
          <a:ln>
            <a:noFill/>
          </a:ln>
        </p:spPr>
      </p:pic>
    </p:spTree>
    <p:extLst>
      <p:ext uri="{BB962C8B-B14F-4D97-AF65-F5344CB8AC3E}">
        <p14:creationId xmlns:p14="http://schemas.microsoft.com/office/powerpoint/2010/main" val="166682539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rgbClr val="000000"/>
                </a:solidFill>
              </a:rPr>
              <a:t>Purpose is to gain input from the parent, as well as provide meaningful input, and an opportunity for parents to report at the meeting.  Report can include:</a:t>
            </a:r>
          </a:p>
          <a:p>
            <a:pPr lvl="1"/>
            <a:r>
              <a:rPr lang="en-US" dirty="0" smtClean="0">
                <a:solidFill>
                  <a:srgbClr val="000000"/>
                </a:solidFill>
              </a:rPr>
              <a:t>Student strengths</a:t>
            </a:r>
          </a:p>
          <a:p>
            <a:pPr lvl="1"/>
            <a:r>
              <a:rPr lang="en-US" dirty="0" smtClean="0">
                <a:solidFill>
                  <a:srgbClr val="000000"/>
                </a:solidFill>
              </a:rPr>
              <a:t>Behavioral performance   </a:t>
            </a:r>
          </a:p>
          <a:p>
            <a:pPr lvl="1"/>
            <a:r>
              <a:rPr lang="en-US" dirty="0" smtClean="0">
                <a:solidFill>
                  <a:srgbClr val="000000"/>
                </a:solidFill>
              </a:rPr>
              <a:t>Social interaction</a:t>
            </a:r>
          </a:p>
          <a:p>
            <a:pPr lvl="1"/>
            <a:r>
              <a:rPr lang="en-US" dirty="0" smtClean="0">
                <a:solidFill>
                  <a:srgbClr val="000000"/>
                </a:solidFill>
              </a:rPr>
              <a:t>Parent concerns</a:t>
            </a:r>
          </a:p>
        </p:txBody>
      </p:sp>
      <p:sp>
        <p:nvSpPr>
          <p:cNvPr id="3" name="Slide Number Placeholder 2"/>
          <p:cNvSpPr>
            <a:spLocks noGrp="1"/>
          </p:cNvSpPr>
          <p:nvPr>
            <p:ph type="sldNum" idx="12"/>
          </p:nvPr>
        </p:nvSpPr>
        <p:spPr/>
        <p:txBody>
          <a:bodyPr/>
          <a:lstStyle/>
          <a:p>
            <a:fld id="{00000000-1234-1234-1234-123412341234}" type="slidenum">
              <a:rPr lang="en-US" smtClean="0">
                <a:solidFill>
                  <a:srgbClr val="5C6670"/>
                </a:solidFill>
              </a:rPr>
              <a:pPr/>
              <a:t>27</a:t>
            </a:fld>
            <a:endParaRPr lang="en-US">
              <a:solidFill>
                <a:srgbClr val="5C6670"/>
              </a:solidFill>
            </a:endParaRPr>
          </a:p>
        </p:txBody>
      </p:sp>
      <p:sp>
        <p:nvSpPr>
          <p:cNvPr id="4" name="Title 3"/>
          <p:cNvSpPr>
            <a:spLocks noGrp="1"/>
          </p:cNvSpPr>
          <p:nvPr>
            <p:ph type="title"/>
          </p:nvPr>
        </p:nvSpPr>
        <p:spPr/>
        <p:txBody>
          <a:bodyPr/>
          <a:lstStyle/>
          <a:p>
            <a:r>
              <a:rPr lang="en-US" dirty="0" smtClean="0"/>
              <a:t>Parent Reports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960" y="3134709"/>
            <a:ext cx="3172756" cy="3586766"/>
          </a:xfrm>
          <a:prstGeom prst="rect">
            <a:avLst/>
          </a:prstGeom>
        </p:spPr>
      </p:pic>
    </p:spTree>
    <p:extLst>
      <p:ext uri="{BB962C8B-B14F-4D97-AF65-F5344CB8AC3E}">
        <p14:creationId xmlns:p14="http://schemas.microsoft.com/office/powerpoint/2010/main" val="1797253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136478" y="1923788"/>
            <a:ext cx="3739486" cy="461349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n-US" sz="2400" b="0" i="0" u="none" strike="noStrike" cap="none" dirty="0">
                <a:solidFill>
                  <a:srgbClr val="000000"/>
                </a:solidFill>
                <a:sym typeface="Calibri"/>
              </a:rPr>
              <a:t>Without a clear understanding of the student’s educational needs, it is impossible to determine FAPE.</a:t>
            </a:r>
            <a:endParaRPr dirty="0">
              <a:solidFill>
                <a:srgbClr val="000000"/>
              </a:solidFill>
            </a:endParaRPr>
          </a:p>
          <a:p>
            <a:pPr marL="228600" marR="0" lvl="0" indent="-228600" algn="l" rtl="0">
              <a:lnSpc>
                <a:spcPct val="90000"/>
              </a:lnSpc>
              <a:spcBef>
                <a:spcPts val="1000"/>
              </a:spcBef>
              <a:spcAft>
                <a:spcPts val="0"/>
              </a:spcAft>
              <a:buClr>
                <a:schemeClr val="dk1"/>
              </a:buClr>
              <a:buSzPts val="2400"/>
              <a:buFont typeface="Arial"/>
              <a:buChar char="•"/>
            </a:pPr>
            <a:r>
              <a:rPr lang="en-US" sz="2400" b="0" i="1" u="none" strike="noStrike" cap="none" dirty="0">
                <a:solidFill>
                  <a:srgbClr val="000000"/>
                </a:solidFill>
                <a:latin typeface="Calibri"/>
                <a:ea typeface="Calibri"/>
                <a:cs typeface="Calibri"/>
                <a:sym typeface="Calibri"/>
              </a:rPr>
              <a:t>Educational needs </a:t>
            </a:r>
            <a:r>
              <a:rPr lang="en-US" sz="2400" b="0" i="0" u="none" strike="noStrike" cap="none" dirty="0">
                <a:solidFill>
                  <a:srgbClr val="000000"/>
                </a:solidFill>
                <a:sym typeface="Calibri"/>
              </a:rPr>
              <a:t>means academic, functional, social, or behavioral.</a:t>
            </a:r>
            <a:endParaRPr dirty="0">
              <a:solidFill>
                <a:srgbClr val="000000"/>
              </a:solidFill>
            </a:endParaRPr>
          </a:p>
          <a:p>
            <a:pPr marL="228600" marR="0" lvl="0" indent="-228600" algn="l" rtl="0">
              <a:lnSpc>
                <a:spcPct val="90000"/>
              </a:lnSpc>
              <a:spcBef>
                <a:spcPts val="1000"/>
              </a:spcBef>
              <a:spcAft>
                <a:spcPts val="0"/>
              </a:spcAft>
              <a:buClr>
                <a:schemeClr val="dk1"/>
              </a:buClr>
              <a:buSzPts val="2400"/>
              <a:buFont typeface="Arial"/>
              <a:buChar char="•"/>
            </a:pPr>
            <a:r>
              <a:rPr lang="en-US" sz="2400" b="0" i="0" u="none" strike="noStrike" cap="none" dirty="0">
                <a:solidFill>
                  <a:srgbClr val="000000"/>
                </a:solidFill>
                <a:sym typeface="Calibri"/>
              </a:rPr>
              <a:t>It is a probing question model.</a:t>
            </a:r>
            <a:endParaRPr dirty="0">
              <a:solidFill>
                <a:srgbClr val="000000"/>
              </a:solidFill>
            </a:endParaRPr>
          </a:p>
        </p:txBody>
      </p:sp>
      <p:pic>
        <p:nvPicPr>
          <p:cNvPr id="1161" name="Shape 1161"/>
          <p:cNvPicPr preferRelativeResize="0">
            <a:picLocks noGrp="1"/>
          </p:cNvPicPr>
          <p:nvPr>
            <p:ph type="body" idx="2"/>
          </p:nvPr>
        </p:nvPicPr>
        <p:blipFill rotWithShape="1">
          <a:blip r:embed="rId3">
            <a:alphaModFix/>
          </a:blip>
          <a:srcRect/>
          <a:stretch/>
        </p:blipFill>
        <p:spPr>
          <a:xfrm>
            <a:off x="3818038" y="2154324"/>
            <a:ext cx="5223597" cy="3650371"/>
          </a:xfrm>
          <a:prstGeom prst="rect">
            <a:avLst/>
          </a:prstGeom>
          <a:noFill/>
          <a:ln>
            <a:noFill/>
          </a:ln>
        </p:spPr>
      </p:pic>
      <p:sp>
        <p:nvSpPr>
          <p:cNvPr id="1162" name="Shape 1162"/>
          <p:cNvSpPr txBox="1">
            <a:spLocks noGrp="1"/>
          </p:cNvSpPr>
          <p:nvPr>
            <p:ph type="title"/>
          </p:nvPr>
        </p:nvSpPr>
        <p:spPr>
          <a:xfrm>
            <a:off x="381000" y="0"/>
            <a:ext cx="8381260" cy="15899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4800" b="1" i="0" u="none" strike="noStrike" cap="none" dirty="0">
                <a:solidFill>
                  <a:schemeClr val="bg1"/>
                </a:solidFill>
                <a:latin typeface="Calibri"/>
                <a:ea typeface="Calibri"/>
                <a:cs typeface="Calibri"/>
                <a:sym typeface="Calibri"/>
              </a:rPr>
              <a:t>It Begins with a Comprehensive Evaluation</a:t>
            </a:r>
            <a:endParaRPr dirty="0">
              <a:solidFill>
                <a:schemeClr val="bg1"/>
              </a:solidFill>
            </a:endParaRPr>
          </a:p>
        </p:txBody>
      </p:sp>
    </p:spTree>
    <p:extLst>
      <p:ext uri="{BB962C8B-B14F-4D97-AF65-F5344CB8AC3E}">
        <p14:creationId xmlns:p14="http://schemas.microsoft.com/office/powerpoint/2010/main" val="245367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457200" y="194553"/>
            <a:ext cx="8229600" cy="127107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bg1"/>
                </a:solidFill>
                <a:sym typeface="Arial"/>
              </a:rPr>
              <a:t>The FAPE Continuum</a:t>
            </a:r>
            <a:endParaRPr b="1" dirty="0">
              <a:solidFill>
                <a:schemeClr val="bg1"/>
              </a:solidFill>
            </a:endParaRPr>
          </a:p>
        </p:txBody>
      </p:sp>
      <p:grpSp>
        <p:nvGrpSpPr>
          <p:cNvPr id="1169" name="Shape 1169"/>
          <p:cNvGrpSpPr/>
          <p:nvPr/>
        </p:nvGrpSpPr>
        <p:grpSpPr>
          <a:xfrm>
            <a:off x="384694" y="1719263"/>
            <a:ext cx="8400010" cy="4406900"/>
            <a:chOff x="3694" y="0"/>
            <a:chExt cx="8400010" cy="4406900"/>
          </a:xfrm>
        </p:grpSpPr>
        <p:sp>
          <p:nvSpPr>
            <p:cNvPr id="1170" name="Shape 1170"/>
            <p:cNvSpPr/>
            <p:nvPr/>
          </p:nvSpPr>
          <p:spPr>
            <a:xfrm>
              <a:off x="630554" y="0"/>
              <a:ext cx="7146290" cy="4406900"/>
            </a:xfrm>
            <a:prstGeom prst="rightArrow">
              <a:avLst>
                <a:gd name="adj1" fmla="val 50000"/>
                <a:gd name="adj2" fmla="val 50000"/>
              </a:avLst>
            </a:prstGeom>
            <a:solidFill>
              <a:schemeClr val="tx2">
                <a:lumMod val="10000"/>
              </a:schemeClr>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1" name="Shape 1171"/>
            <p:cNvSpPr/>
            <p:nvPr/>
          </p:nvSpPr>
          <p:spPr>
            <a:xfrm>
              <a:off x="3694" y="1322069"/>
              <a:ext cx="1615386" cy="1762760"/>
            </a:xfrm>
            <a:prstGeom prst="roundRect">
              <a:avLst>
                <a:gd name="adj" fmla="val 16667"/>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2" name="Shape 1172"/>
            <p:cNvSpPr txBox="1"/>
            <p:nvPr/>
          </p:nvSpPr>
          <p:spPr>
            <a:xfrm>
              <a:off x="82551"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Evaluation</a:t>
              </a:r>
              <a:endParaRPr sz="1800" kern="1200">
                <a:solidFill>
                  <a:prstClr val="black"/>
                </a:solidFill>
                <a:latin typeface="Calibri" panose="020F0502020204030204"/>
                <a:ea typeface="+mn-ea"/>
              </a:endParaRPr>
            </a:p>
          </p:txBody>
        </p:sp>
        <p:sp>
          <p:nvSpPr>
            <p:cNvPr id="1173" name="Shape 1173"/>
            <p:cNvSpPr/>
            <p:nvPr/>
          </p:nvSpPr>
          <p:spPr>
            <a:xfrm>
              <a:off x="1699850" y="1322069"/>
              <a:ext cx="1615386" cy="176276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4" name="Shape 1174"/>
            <p:cNvSpPr txBox="1"/>
            <p:nvPr/>
          </p:nvSpPr>
          <p:spPr>
            <a:xfrm>
              <a:off x="1778707"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Present Levels         &amp; Need</a:t>
              </a:r>
              <a:endParaRPr sz="1800" kern="1200">
                <a:solidFill>
                  <a:prstClr val="black"/>
                </a:solidFill>
                <a:latin typeface="Calibri" panose="020F0502020204030204"/>
                <a:ea typeface="+mn-ea"/>
              </a:endParaRPr>
            </a:p>
          </p:txBody>
        </p:sp>
        <p:sp>
          <p:nvSpPr>
            <p:cNvPr id="1175" name="Shape 1175"/>
            <p:cNvSpPr/>
            <p:nvPr/>
          </p:nvSpPr>
          <p:spPr>
            <a:xfrm>
              <a:off x="3396006" y="1322069"/>
              <a:ext cx="1615386" cy="1762760"/>
            </a:xfrm>
            <a:prstGeom prst="roundRect">
              <a:avLst>
                <a:gd name="adj" fmla="val 16667"/>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6" name="Shape 1176"/>
            <p:cNvSpPr txBox="1"/>
            <p:nvPr/>
          </p:nvSpPr>
          <p:spPr>
            <a:xfrm>
              <a:off x="3474863"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Measurable Goals</a:t>
              </a:r>
              <a:endParaRPr sz="1800" kern="1200">
                <a:solidFill>
                  <a:prstClr val="black"/>
                </a:solidFill>
                <a:latin typeface="Calibri" panose="020F0502020204030204"/>
                <a:ea typeface="+mn-ea"/>
              </a:endParaRPr>
            </a:p>
          </p:txBody>
        </p:sp>
        <p:sp>
          <p:nvSpPr>
            <p:cNvPr id="1177" name="Shape 1177"/>
            <p:cNvSpPr/>
            <p:nvPr/>
          </p:nvSpPr>
          <p:spPr>
            <a:xfrm>
              <a:off x="5092162" y="1322069"/>
              <a:ext cx="1615386" cy="1762760"/>
            </a:xfrm>
            <a:prstGeom prst="roundRect">
              <a:avLst>
                <a:gd name="adj" fmla="val 16667"/>
              </a:avLst>
            </a:prstGeom>
            <a:solidFill>
              <a:srgbClr val="2E75B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78" name="Shape 1178"/>
            <p:cNvSpPr txBox="1"/>
            <p:nvPr/>
          </p:nvSpPr>
          <p:spPr>
            <a:xfrm>
              <a:off x="5171019"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Services in the LRE</a:t>
              </a:r>
              <a:endParaRPr sz="1800" kern="1200">
                <a:solidFill>
                  <a:prstClr val="black"/>
                </a:solidFill>
                <a:latin typeface="Calibri" panose="020F0502020204030204"/>
                <a:ea typeface="+mn-ea"/>
              </a:endParaRPr>
            </a:p>
          </p:txBody>
        </p:sp>
        <p:sp>
          <p:nvSpPr>
            <p:cNvPr id="1179" name="Shape 1179"/>
            <p:cNvSpPr/>
            <p:nvPr/>
          </p:nvSpPr>
          <p:spPr>
            <a:xfrm>
              <a:off x="6788318" y="1322069"/>
              <a:ext cx="1615386" cy="1762760"/>
            </a:xfrm>
            <a:prstGeom prst="roundRect">
              <a:avLst>
                <a:gd name="adj" fmla="val 16667"/>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panose="020F0502020204030204"/>
                <a:ea typeface="+mn-ea"/>
              </a:endParaRPr>
            </a:p>
          </p:txBody>
        </p:sp>
        <p:sp>
          <p:nvSpPr>
            <p:cNvPr id="1180" name="Shape 1180"/>
            <p:cNvSpPr txBox="1"/>
            <p:nvPr/>
          </p:nvSpPr>
          <p:spPr>
            <a:xfrm>
              <a:off x="6867175" y="1400926"/>
              <a:ext cx="1457672" cy="1605046"/>
            </a:xfrm>
            <a:prstGeom prst="rect">
              <a:avLst/>
            </a:prstGeom>
            <a:noFill/>
            <a:ln>
              <a:noFill/>
            </a:ln>
          </p:spPr>
          <p:txBody>
            <a:bodyPr spcFirstLastPara="1" wrap="square" lIns="80000" tIns="80000" rIns="80000" bIns="80000" anchor="ctr" anchorCtr="0">
              <a:noAutofit/>
            </a:bodyPr>
            <a:lstStyle/>
            <a:p>
              <a:pPr algn="ctr">
                <a:lnSpc>
                  <a:spcPct val="90000"/>
                </a:lnSpc>
                <a:buClrTx/>
                <a:buFontTx/>
                <a:buNone/>
              </a:pPr>
              <a:r>
                <a:rPr lang="en-US" sz="2100" kern="1200">
                  <a:solidFill>
                    <a:srgbClr val="FFFFFF"/>
                  </a:solidFill>
                  <a:latin typeface="Calibri" panose="020F0502020204030204"/>
                  <a:ea typeface="Calibri"/>
                  <a:cs typeface="Calibri"/>
                  <a:sym typeface="Calibri"/>
                </a:rPr>
                <a:t>Educational Benefit</a:t>
              </a:r>
              <a:endParaRPr sz="1800" kern="1200">
                <a:solidFill>
                  <a:prstClr val="black"/>
                </a:solidFill>
                <a:latin typeface="Calibri" panose="020F0502020204030204"/>
                <a:ea typeface="+mn-ea"/>
              </a:endParaRPr>
            </a:p>
          </p:txBody>
        </p:sp>
      </p:grpSp>
      <p:sp>
        <p:nvSpPr>
          <p:cNvPr id="1181" name="Shape 118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solidFill>
                  <a:prstClr val="white">
                    <a:lumMod val="50000"/>
                  </a:prstClr>
                </a:solidFill>
              </a:rPr>
              <a:pPr/>
              <a:t>29</a:t>
            </a:fld>
            <a:endParaRPr>
              <a:solidFill>
                <a:prstClr val="white">
                  <a:lumMod val="50000"/>
                </a:prstClr>
              </a:solidFill>
            </a:endParaRPr>
          </a:p>
        </p:txBody>
      </p:sp>
    </p:spTree>
    <p:extLst>
      <p:ext uri="{BB962C8B-B14F-4D97-AF65-F5344CB8AC3E}">
        <p14:creationId xmlns:p14="http://schemas.microsoft.com/office/powerpoint/2010/main" val="108223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p:nvPr/>
        </p:nvSpPr>
        <p:spPr>
          <a:xfrm>
            <a:off x="3028950" y="1701564"/>
            <a:ext cx="5729867" cy="4293484"/>
          </a:xfrm>
          <a:prstGeom prst="rect">
            <a:avLst/>
          </a:prstGeom>
          <a:noFill/>
          <a:ln>
            <a:noFill/>
          </a:ln>
        </p:spPr>
        <p:txBody>
          <a:bodyPr spcFirstLastPara="1" wrap="square" lIns="91425" tIns="45700" rIns="91425" bIns="45700" anchor="t" anchorCtr="0">
            <a:noAutofit/>
          </a:bodyPr>
          <a:lstStyle/>
          <a:p>
            <a:pPr marL="285750" indent="-285750">
              <a:buClr>
                <a:srgbClr val="8DC63F"/>
              </a:buClr>
              <a:buSzPts val="2300"/>
              <a:buFont typeface="Noto Sans Symbols"/>
              <a:buChar char="▪"/>
            </a:pPr>
            <a:r>
              <a:rPr lang="en-US" sz="2300" dirty="0">
                <a:latin typeface="Calibri"/>
                <a:ea typeface="Calibri"/>
                <a:cs typeface="Calibri"/>
                <a:sym typeface="Calibri"/>
              </a:rPr>
              <a:t>Most special education conflict centers on the development of the IEP.</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A natural imbalance of power exists that results in parents feeling undervalued in the IEP process.</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School staff members, administrators, and families often become focused on disagreement and engaged in a relationship strained by unresolved conflict.</a:t>
            </a:r>
            <a:endParaRPr dirty="0"/>
          </a:p>
          <a:p>
            <a:pPr marL="285750" indent="-285750">
              <a:spcBef>
                <a:spcPts val="800"/>
              </a:spcBef>
              <a:buClr>
                <a:srgbClr val="8DC63F"/>
              </a:buClr>
              <a:buSzPts val="2300"/>
              <a:buFont typeface="Noto Sans Symbols"/>
              <a:buChar char="▪"/>
            </a:pPr>
            <a:r>
              <a:rPr lang="en-US" sz="2300" dirty="0">
                <a:latin typeface="Calibri"/>
                <a:ea typeface="Calibri"/>
                <a:cs typeface="Calibri"/>
                <a:sym typeface="Calibri"/>
              </a:rPr>
              <a:t>School districts are spending over $90 million per year </a:t>
            </a:r>
            <a:r>
              <a:rPr lang="en-US" sz="2300" dirty="0" smtClean="0">
                <a:latin typeface="Calibri"/>
                <a:ea typeface="Calibri"/>
                <a:cs typeface="Calibri"/>
                <a:sym typeface="Calibri"/>
              </a:rPr>
              <a:t>nationally on </a:t>
            </a:r>
            <a:r>
              <a:rPr lang="en-US" sz="2300" dirty="0">
                <a:latin typeface="Calibri"/>
                <a:ea typeface="Calibri"/>
                <a:cs typeface="Calibri"/>
                <a:sym typeface="Calibri"/>
              </a:rPr>
              <a:t>conflict resolution.  </a:t>
            </a:r>
            <a:endParaRPr dirty="0"/>
          </a:p>
        </p:txBody>
      </p:sp>
      <p:pic>
        <p:nvPicPr>
          <p:cNvPr id="201" name="Google Shape;201;p37"/>
          <p:cNvPicPr preferRelativeResize="0"/>
          <p:nvPr/>
        </p:nvPicPr>
        <p:blipFill rotWithShape="1">
          <a:blip r:embed="rId3">
            <a:alphaModFix/>
          </a:blip>
          <a:srcRect/>
          <a:stretch/>
        </p:blipFill>
        <p:spPr>
          <a:xfrm>
            <a:off x="104184" y="1979614"/>
            <a:ext cx="2857951" cy="2761071"/>
          </a:xfrm>
          <a:prstGeom prst="rect">
            <a:avLst/>
          </a:prstGeom>
          <a:noFill/>
          <a:ln>
            <a:noFill/>
          </a:ln>
        </p:spPr>
      </p:pic>
      <p:sp>
        <p:nvSpPr>
          <p:cNvPr id="202" name="Google Shape;202;p37"/>
          <p:cNvSpPr txBox="1">
            <a:spLocks noGrp="1"/>
          </p:cNvSpPr>
          <p:nvPr>
            <p:ph type="title"/>
          </p:nvPr>
        </p:nvSpPr>
        <p:spPr>
          <a:xfrm>
            <a:off x="177800" y="232022"/>
            <a:ext cx="8851900" cy="10543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Arial"/>
                <a:ea typeface="Arial"/>
                <a:cs typeface="Arial"/>
                <a:sym typeface="Arial"/>
              </a:rPr>
              <a:t>The Challenge</a:t>
            </a:r>
            <a:endParaRPr/>
          </a:p>
        </p:txBody>
      </p:sp>
    </p:spTree>
    <p:extLst>
      <p:ext uri="{BB962C8B-B14F-4D97-AF65-F5344CB8AC3E}">
        <p14:creationId xmlns:p14="http://schemas.microsoft.com/office/powerpoint/2010/main" val="128873903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30" y="210737"/>
            <a:ext cx="7778603" cy="567314"/>
          </a:xfrm>
        </p:spPr>
        <p:txBody>
          <a:bodyPr>
            <a:noAutofit/>
          </a:bodyPr>
          <a:lstStyle/>
          <a:p>
            <a:r>
              <a:rPr lang="en-US" sz="3200" dirty="0"/>
              <a:t>Alternative Dispute Resolution </a:t>
            </a:r>
            <a:br>
              <a:rPr lang="en-US" sz="3200" dirty="0"/>
            </a:br>
            <a:r>
              <a:rPr lang="en-US" sz="3200" dirty="0"/>
              <a:t>in Colorado</a:t>
            </a:r>
          </a:p>
        </p:txBody>
      </p:sp>
      <p:sp>
        <p:nvSpPr>
          <p:cNvPr id="3" name="Content Placeholder 2"/>
          <p:cNvSpPr>
            <a:spLocks noGrp="1"/>
          </p:cNvSpPr>
          <p:nvPr>
            <p:ph idx="1"/>
          </p:nvPr>
        </p:nvSpPr>
        <p:spPr>
          <a:xfrm>
            <a:off x="730130" y="1386038"/>
            <a:ext cx="7663099" cy="4649002"/>
          </a:xfrm>
        </p:spPr>
        <p:txBody>
          <a:bodyPr>
            <a:normAutofit/>
          </a:bodyPr>
          <a:lstStyle/>
          <a:p>
            <a:r>
              <a:rPr lang="en-US" sz="2000" dirty="0" smtClean="0"/>
              <a:t>Prevention-based</a:t>
            </a:r>
          </a:p>
          <a:p>
            <a:r>
              <a:rPr lang="en-US" sz="2000" dirty="0" smtClean="0"/>
              <a:t>Alternative Dispute Resolution Advisory Board (ADRAB) current focus:</a:t>
            </a:r>
          </a:p>
          <a:p>
            <a:pPr lvl="2"/>
            <a:r>
              <a:rPr lang="en-US" sz="2000" dirty="0"/>
              <a:t>Educator training</a:t>
            </a:r>
          </a:p>
          <a:p>
            <a:pPr lvl="2"/>
            <a:r>
              <a:rPr lang="en-US" sz="2000" dirty="0"/>
              <a:t>Parent resources</a:t>
            </a:r>
          </a:p>
          <a:p>
            <a:pPr lvl="2"/>
            <a:r>
              <a:rPr lang="en-US" sz="2000" dirty="0"/>
              <a:t>Restorative Justice </a:t>
            </a:r>
            <a:r>
              <a:rPr lang="en-US" sz="2000" dirty="0" smtClean="0"/>
              <a:t>practices</a:t>
            </a:r>
          </a:p>
          <a:p>
            <a:r>
              <a:rPr lang="en-US" sz="2000" dirty="0" smtClean="0"/>
              <a:t>Trainings:</a:t>
            </a:r>
          </a:p>
          <a:p>
            <a:pPr lvl="2"/>
            <a:r>
              <a:rPr lang="en-US" sz="2000" dirty="0"/>
              <a:t>Improving IEP Teams:  Skills for Resolving Conflict trainings</a:t>
            </a:r>
          </a:p>
          <a:p>
            <a:pPr lvl="2"/>
            <a:r>
              <a:rPr lang="en-US" sz="2000" dirty="0"/>
              <a:t>Facilitator trainings</a:t>
            </a:r>
          </a:p>
          <a:p>
            <a:pPr lvl="2"/>
            <a:r>
              <a:rPr lang="en-US" sz="2000" dirty="0"/>
              <a:t>Specific district requests</a:t>
            </a:r>
          </a:p>
          <a:p>
            <a:pPr lvl="2"/>
            <a:r>
              <a:rPr lang="en-US" sz="2000" dirty="0"/>
              <a:t>Trainings for parent groups</a:t>
            </a:r>
            <a:endParaRPr lang="en-US" sz="2000" dirty="0" smtClean="0"/>
          </a:p>
          <a:p>
            <a:r>
              <a:rPr lang="en-US" sz="2000" dirty="0" smtClean="0"/>
              <a:t>Services:</a:t>
            </a:r>
          </a:p>
          <a:p>
            <a:pPr lvl="2"/>
            <a:r>
              <a:rPr lang="en-US" sz="2000" dirty="0" smtClean="0"/>
              <a:t>4 Statewide IEP Facilitators available to </a:t>
            </a:r>
            <a:r>
              <a:rPr lang="en-US" sz="2000" dirty="0"/>
              <a:t>support </a:t>
            </a:r>
            <a:r>
              <a:rPr lang="en-US" sz="2000" dirty="0" smtClean="0"/>
              <a:t>meetings</a:t>
            </a:r>
          </a:p>
          <a:p>
            <a:pPr marL="685800" lvl="2" indent="0">
              <a:buNone/>
            </a:pPr>
            <a:endParaRPr lang="en-US" b="1"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30</a:t>
            </a:fld>
            <a:endParaRPr lang="en-US" dirty="0">
              <a:solidFill>
                <a:prstClr val="white">
                  <a:lumMod val="50000"/>
                </a:prstClr>
              </a:solidFill>
            </a:endParaRPr>
          </a:p>
        </p:txBody>
      </p:sp>
    </p:spTree>
    <p:extLst>
      <p:ext uri="{BB962C8B-B14F-4D97-AF65-F5344CB8AC3E}">
        <p14:creationId xmlns:p14="http://schemas.microsoft.com/office/powerpoint/2010/main" val="4270970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95" y="297401"/>
            <a:ext cx="6085722" cy="442952"/>
          </a:xfrm>
        </p:spPr>
        <p:txBody>
          <a:bodyPr>
            <a:noAutofit/>
          </a:bodyPr>
          <a:lstStyle/>
          <a:p>
            <a:r>
              <a:rPr lang="en-US" sz="3200" dirty="0" smtClean="0"/>
              <a:t>Colorado’s ADR </a:t>
            </a:r>
            <a:r>
              <a:rPr lang="en-US" sz="3200" dirty="0"/>
              <a:t>Data Snapshot</a:t>
            </a:r>
            <a:br>
              <a:rPr lang="en-US" sz="3200" dirty="0"/>
            </a:br>
            <a:r>
              <a:rPr lang="en-US" sz="3200" dirty="0"/>
              <a:t>Fall of 2017-Present</a:t>
            </a:r>
          </a:p>
        </p:txBody>
      </p:sp>
      <p:sp>
        <p:nvSpPr>
          <p:cNvPr id="3" name="Content Placeholder 2"/>
          <p:cNvSpPr>
            <a:spLocks noGrp="1"/>
          </p:cNvSpPr>
          <p:nvPr>
            <p:ph idx="1"/>
          </p:nvPr>
        </p:nvSpPr>
        <p:spPr/>
        <p:txBody>
          <a:bodyPr>
            <a:normAutofit/>
          </a:bodyPr>
          <a:lstStyle/>
          <a:p>
            <a:r>
              <a:rPr lang="en-US" sz="2000" dirty="0" smtClean="0"/>
              <a:t>Trainings</a:t>
            </a:r>
          </a:p>
          <a:p>
            <a:pPr lvl="1"/>
            <a:r>
              <a:rPr lang="en-US" sz="2000" dirty="0" smtClean="0"/>
              <a:t>654 </a:t>
            </a:r>
            <a:r>
              <a:rPr lang="en-US" sz="2000" dirty="0"/>
              <a:t>trained in the Improving IEP Teams:  Skills for Resolving Conflict</a:t>
            </a:r>
          </a:p>
          <a:p>
            <a:pPr lvl="1"/>
            <a:r>
              <a:rPr lang="en-US" sz="2000" dirty="0" smtClean="0"/>
              <a:t>128 </a:t>
            </a:r>
            <a:r>
              <a:rPr lang="en-US" sz="2000" dirty="0"/>
              <a:t>trained as neutral IEP Facilitators </a:t>
            </a:r>
            <a:endParaRPr lang="en-US" sz="2000" dirty="0" smtClean="0"/>
          </a:p>
          <a:p>
            <a:pPr lvl="1"/>
            <a:r>
              <a:rPr lang="en-US" sz="2000" dirty="0" smtClean="0"/>
              <a:t>Skills </a:t>
            </a:r>
            <a:r>
              <a:rPr lang="en-US" sz="2000" dirty="0"/>
              <a:t>taught at multiple conferences </a:t>
            </a:r>
            <a:r>
              <a:rPr lang="en-US" sz="2000" dirty="0" smtClean="0"/>
              <a:t>and shortened trainings in districts</a:t>
            </a:r>
            <a:endParaRPr lang="en-US" sz="2000" dirty="0"/>
          </a:p>
          <a:p>
            <a:pPr lvl="1"/>
            <a:r>
              <a:rPr lang="en-US" sz="2000" dirty="0"/>
              <a:t>99.5% of participants’ survey responses found the training extremely helpful in their day-to-day IEP meetings, with the visual tools as very valuable</a:t>
            </a:r>
            <a:r>
              <a:rPr lang="en-US" sz="2000" dirty="0" smtClean="0"/>
              <a:t>.</a:t>
            </a:r>
          </a:p>
          <a:p>
            <a:r>
              <a:rPr lang="en-US" sz="2000" dirty="0" smtClean="0"/>
              <a:t>Facilitations</a:t>
            </a:r>
          </a:p>
          <a:p>
            <a:pPr lvl="1"/>
            <a:r>
              <a:rPr lang="en-US" sz="2000" dirty="0" smtClean="0"/>
              <a:t>176 </a:t>
            </a:r>
            <a:r>
              <a:rPr lang="en-US" sz="2000" dirty="0"/>
              <a:t>requests for statewide </a:t>
            </a:r>
            <a:r>
              <a:rPr lang="en-US" sz="2000" dirty="0" smtClean="0"/>
              <a:t>facilitators</a:t>
            </a:r>
          </a:p>
          <a:p>
            <a:r>
              <a:rPr lang="en-US" sz="2000" dirty="0" smtClean="0"/>
              <a:t>Has this reduced the likelihood that other Dispute Resolution options will be utilized?</a:t>
            </a:r>
          </a:p>
          <a:p>
            <a:pPr lvl="1"/>
            <a:r>
              <a:rPr lang="en-US" sz="2000" dirty="0" smtClean="0"/>
              <a:t>72% of respondents in the IEP meetings facilitated by a statewide facilitator said YES. (See slide 35)</a:t>
            </a:r>
          </a:p>
          <a:p>
            <a:pPr lvl="2"/>
            <a:endParaRPr lang="en-US" dirty="0"/>
          </a:p>
          <a:p>
            <a:pPr lvl="2"/>
            <a:endParaRPr lang="en-US" dirty="0" smtClean="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31</a:t>
            </a:fld>
            <a:endParaRPr lang="en-US" dirty="0">
              <a:solidFill>
                <a:prstClr val="white">
                  <a:lumMod val="50000"/>
                </a:prstClr>
              </a:solidFill>
            </a:endParaRPr>
          </a:p>
        </p:txBody>
      </p:sp>
    </p:spTree>
    <p:extLst>
      <p:ext uri="{BB962C8B-B14F-4D97-AF65-F5344CB8AC3E}">
        <p14:creationId xmlns:p14="http://schemas.microsoft.com/office/powerpoint/2010/main" val="3399022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307" y="222329"/>
            <a:ext cx="6204140" cy="590603"/>
          </a:xfrm>
        </p:spPr>
        <p:txBody>
          <a:bodyPr>
            <a:noAutofit/>
          </a:bodyPr>
          <a:lstStyle/>
          <a:p>
            <a:r>
              <a:rPr lang="en-US" sz="3200" dirty="0" smtClean="0"/>
              <a:t>Evaluation Data from Facilitations in 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32</a:t>
            </a:fld>
            <a:endParaRPr lang="en-US" dirty="0">
              <a:solidFill>
                <a:prstClr val="white">
                  <a:lumMod val="50000"/>
                </a:prst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59" y="1434164"/>
            <a:ext cx="8441355" cy="4340994"/>
          </a:xfrm>
        </p:spPr>
      </p:pic>
    </p:spTree>
    <p:extLst>
      <p:ext uri="{BB962C8B-B14F-4D97-AF65-F5344CB8AC3E}">
        <p14:creationId xmlns:p14="http://schemas.microsoft.com/office/powerpoint/2010/main" val="2434069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00" y="189324"/>
            <a:ext cx="7647928" cy="590603"/>
          </a:xfrm>
        </p:spPr>
        <p:txBody>
          <a:bodyPr>
            <a:noAutofit/>
          </a:bodyPr>
          <a:lstStyle/>
          <a:p>
            <a:r>
              <a:rPr lang="en-US" sz="3200" dirty="0"/>
              <a:t>Evaluation Data </a:t>
            </a:r>
            <a:r>
              <a:rPr lang="en-US" sz="3200" dirty="0" smtClean="0"/>
              <a:t>from </a:t>
            </a:r>
            <a:br>
              <a:rPr lang="en-US" sz="3200" dirty="0" smtClean="0"/>
            </a:br>
            <a:r>
              <a:rPr lang="en-US" sz="3200" dirty="0" smtClean="0"/>
              <a:t>Facilitations </a:t>
            </a:r>
            <a:r>
              <a:rPr lang="en-US" sz="3200" dirty="0"/>
              <a:t>in </a:t>
            </a:r>
            <a:r>
              <a:rPr lang="en-US" sz="3200" dirty="0" smtClean="0"/>
              <a:t>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33</a:t>
            </a:fld>
            <a:endParaRPr lang="en-US" dirty="0">
              <a:solidFill>
                <a:prstClr val="white">
                  <a:lumMod val="50000"/>
                </a:prst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04" y="1790299"/>
            <a:ext cx="8855242" cy="4417995"/>
          </a:xfrm>
        </p:spPr>
      </p:pic>
    </p:spTree>
    <p:extLst>
      <p:ext uri="{BB962C8B-B14F-4D97-AF65-F5344CB8AC3E}">
        <p14:creationId xmlns:p14="http://schemas.microsoft.com/office/powerpoint/2010/main" val="19913168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800499" cy="756418"/>
          </a:xfrm>
        </p:spPr>
        <p:txBody>
          <a:bodyPr>
            <a:noAutofit/>
          </a:bodyPr>
          <a:lstStyle/>
          <a:p>
            <a:r>
              <a:rPr lang="en-US" sz="3200" dirty="0"/>
              <a:t>Evaluation Data </a:t>
            </a:r>
            <a:r>
              <a:rPr lang="en-US" sz="3200" dirty="0" smtClean="0"/>
              <a:t>from </a:t>
            </a:r>
            <a:br>
              <a:rPr lang="en-US" sz="3200" dirty="0" smtClean="0"/>
            </a:br>
            <a:r>
              <a:rPr lang="en-US" sz="3200" dirty="0" smtClean="0"/>
              <a:t>Facilitations </a:t>
            </a:r>
            <a:r>
              <a:rPr lang="en-US" sz="3200" dirty="0"/>
              <a:t>in 2019-2020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09915"/>
            <a:ext cx="9144000" cy="3527255"/>
          </a:xfrm>
        </p:spPr>
      </p:pic>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34</a:t>
            </a:fld>
            <a:endParaRPr lang="en-US" dirty="0">
              <a:solidFill>
                <a:prstClr val="white">
                  <a:lumMod val="50000"/>
                </a:prstClr>
              </a:solidFill>
            </a:endParaRPr>
          </a:p>
        </p:txBody>
      </p:sp>
      <p:sp>
        <p:nvSpPr>
          <p:cNvPr id="6" name="TextBox 5"/>
          <p:cNvSpPr txBox="1"/>
          <p:nvPr/>
        </p:nvSpPr>
        <p:spPr>
          <a:xfrm>
            <a:off x="891540" y="2114550"/>
            <a:ext cx="4640580" cy="415498"/>
          </a:xfrm>
          <a:prstGeom prst="rect">
            <a:avLst/>
          </a:prstGeom>
          <a:noFill/>
        </p:spPr>
        <p:txBody>
          <a:bodyPr wrap="square" rtlCol="0">
            <a:spAutoFit/>
          </a:bodyPr>
          <a:lstStyle/>
          <a:p>
            <a:pPr>
              <a:buClrTx/>
              <a:buFontTx/>
              <a:buNone/>
            </a:pPr>
            <a:r>
              <a:rPr lang="en-US" sz="2100" kern="1200" dirty="0">
                <a:solidFill>
                  <a:prstClr val="black"/>
                </a:solidFill>
                <a:latin typeface="Calibri" panose="020F0502020204030204"/>
                <a:ea typeface="+mn-ea"/>
              </a:rPr>
              <a:t>Outcome of Facilitated IEPs</a:t>
            </a:r>
          </a:p>
        </p:txBody>
      </p:sp>
    </p:spTree>
    <p:extLst>
      <p:ext uri="{BB962C8B-B14F-4D97-AF65-F5344CB8AC3E}">
        <p14:creationId xmlns:p14="http://schemas.microsoft.com/office/powerpoint/2010/main" val="54287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01" y="160448"/>
            <a:ext cx="5158247" cy="590603"/>
          </a:xfrm>
        </p:spPr>
        <p:txBody>
          <a:bodyPr>
            <a:noAutofit/>
          </a:bodyPr>
          <a:lstStyle/>
          <a:p>
            <a:r>
              <a:rPr lang="en-US" sz="3200" dirty="0"/>
              <a:t>Evaluation Data from Facilitations in </a:t>
            </a:r>
            <a:r>
              <a:rPr lang="en-US" sz="3200" dirty="0" smtClean="0"/>
              <a:t>2019-2020</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solidFill>
                  <a:prstClr val="white">
                    <a:lumMod val="50000"/>
                  </a:prstClr>
                </a:solidFill>
              </a:rPr>
              <a:pPr/>
              <a:t>35</a:t>
            </a:fld>
            <a:endParaRPr lang="en-US" dirty="0">
              <a:solidFill>
                <a:prstClr val="white">
                  <a:lumMod val="50000"/>
                </a:prst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138" y="2168027"/>
            <a:ext cx="7680961" cy="4030642"/>
          </a:xfrm>
        </p:spPr>
      </p:pic>
      <p:sp>
        <p:nvSpPr>
          <p:cNvPr id="3" name="TextBox 2"/>
          <p:cNvSpPr txBox="1"/>
          <p:nvPr/>
        </p:nvSpPr>
        <p:spPr>
          <a:xfrm>
            <a:off x="1049154" y="1553958"/>
            <a:ext cx="6835526" cy="400110"/>
          </a:xfrm>
          <a:prstGeom prst="rect">
            <a:avLst/>
          </a:prstGeom>
          <a:noFill/>
        </p:spPr>
        <p:txBody>
          <a:bodyPr wrap="none" rtlCol="0">
            <a:spAutoFit/>
          </a:bodyPr>
          <a:lstStyle/>
          <a:p>
            <a:r>
              <a:rPr lang="en-US" sz="2000" dirty="0" smtClean="0"/>
              <a:t>This question has been changed to a </a:t>
            </a:r>
            <a:r>
              <a:rPr lang="en-US" sz="2000" dirty="0"/>
              <a:t>L</a:t>
            </a:r>
            <a:r>
              <a:rPr lang="en-US" sz="2000" dirty="0" smtClean="0"/>
              <a:t>ikert scale for 2020.</a:t>
            </a:r>
            <a:endParaRPr lang="en-US" sz="2000" dirty="0"/>
          </a:p>
        </p:txBody>
      </p:sp>
    </p:spTree>
    <p:extLst>
      <p:ext uri="{BB962C8B-B14F-4D97-AF65-F5344CB8AC3E}">
        <p14:creationId xmlns:p14="http://schemas.microsoft.com/office/powerpoint/2010/main" val="19293504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100"/>
          <p:cNvPicPr preferRelativeResize="0"/>
          <p:nvPr/>
        </p:nvPicPr>
        <p:blipFill rotWithShape="1">
          <a:blip r:embed="rId3">
            <a:alphaModFix/>
          </a:blip>
          <a:srcRect l="32051" t="25371" r="32532" b="14196"/>
          <a:stretch/>
        </p:blipFill>
        <p:spPr>
          <a:xfrm>
            <a:off x="1525245" y="658691"/>
            <a:ext cx="6224337" cy="5775159"/>
          </a:xfrm>
          <a:prstGeom prst="rect">
            <a:avLst/>
          </a:prstGeom>
          <a:noFill/>
          <a:ln>
            <a:noFill/>
          </a:ln>
        </p:spPr>
      </p:pic>
    </p:spTree>
    <p:extLst>
      <p:ext uri="{BB962C8B-B14F-4D97-AF65-F5344CB8AC3E}">
        <p14:creationId xmlns:p14="http://schemas.microsoft.com/office/powerpoint/2010/main" val="3651822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61"/>
          <p:cNvSpPr txBox="1">
            <a:spLocks/>
          </p:cNvSpPr>
          <p:nvPr/>
        </p:nvSpPr>
        <p:spPr>
          <a:xfrm>
            <a:off x="457200" y="1775460"/>
            <a:ext cx="8229600" cy="1245911"/>
          </a:xfrm>
          <a:prstGeom prst="rect">
            <a:avLst/>
          </a:prstGeom>
          <a:noFill/>
          <a:ln>
            <a:noFill/>
          </a:ln>
        </p:spPr>
        <p:txBody>
          <a:bodyPr spcFirstLastPara="1" vert="horz" wrap="square" lIns="91425" tIns="45700" rIns="91425" bIns="45700" rtlCol="0" anchor="t" anchorCtr="0">
            <a:noAutofit/>
          </a:bodyPr>
          <a:lstStyle>
            <a:lvl1pPr marL="274320" indent="-228600" algn="l" defTabSz="914400" rtl="0" eaLnBrk="1" latinLnBrk="0" hangingPunct="1">
              <a:spcBef>
                <a:spcPct val="20000"/>
              </a:spcBef>
              <a:buClr>
                <a:schemeClr val="accent1"/>
              </a:buClr>
              <a:buSzPct val="110000"/>
              <a:buFont typeface="Wingdings" charset="2"/>
              <a:buChar char="§"/>
              <a:defRPr sz="2800" b="0"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4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spcBef>
                <a:spcPts val="0"/>
              </a:spcBef>
              <a:buClr>
                <a:srgbClr val="488BC9"/>
              </a:buClr>
              <a:buSzPts val="3080"/>
              <a:buFont typeface="Noto Sans Symbols"/>
              <a:buNone/>
            </a:pPr>
            <a:r>
              <a:rPr lang="en-US" dirty="0" smtClean="0">
                <a:solidFill>
                  <a:srgbClr val="000000"/>
                </a:solidFill>
                <a:latin typeface="Calibri"/>
                <a:ea typeface="Calibri"/>
                <a:cs typeface="Calibri"/>
                <a:sym typeface="Calibri"/>
              </a:rPr>
              <a:t>No matter your role, facilitation skills are invaluable and there are many options for engagement!</a:t>
            </a:r>
            <a:endParaRPr lang="en-US" dirty="0" smtClean="0">
              <a:solidFill>
                <a:srgbClr val="000000"/>
              </a:solidFill>
            </a:endParaRPr>
          </a:p>
          <a:p>
            <a:pPr marL="45720" indent="0">
              <a:spcBef>
                <a:spcPts val="560"/>
              </a:spcBef>
              <a:buClr>
                <a:srgbClr val="488BC9"/>
              </a:buClr>
              <a:buSzPts val="3080"/>
              <a:buFont typeface="Noto Sans Symbols"/>
              <a:buNone/>
            </a:pPr>
            <a:endParaRPr lang="en-US" dirty="0" smtClean="0">
              <a:latin typeface="Calibri"/>
              <a:ea typeface="Calibri"/>
              <a:cs typeface="Calibri"/>
              <a:sym typeface="Calibri"/>
            </a:endParaRPr>
          </a:p>
          <a:p>
            <a:pPr marL="45720" indent="0">
              <a:spcBef>
                <a:spcPts val="560"/>
              </a:spcBef>
              <a:buClr>
                <a:srgbClr val="488BC9"/>
              </a:buClr>
              <a:buSzPts val="3080"/>
              <a:buFont typeface="Noto Sans Symbols"/>
              <a:buNone/>
            </a:pPr>
            <a:endParaRPr lang="en-US" dirty="0">
              <a:latin typeface="Calibri"/>
              <a:ea typeface="Calibri"/>
              <a:cs typeface="Calibri"/>
              <a:sym typeface="Calibri"/>
            </a:endParaRPr>
          </a:p>
        </p:txBody>
      </p:sp>
      <p:sp>
        <p:nvSpPr>
          <p:cNvPr id="7" name="Shape 560"/>
          <p:cNvSpPr txBox="1">
            <a:spLocks/>
          </p:cNvSpPr>
          <p:nvPr/>
        </p:nvSpPr>
        <p:spPr>
          <a:xfrm>
            <a:off x="-1" y="125651"/>
            <a:ext cx="9010327" cy="1325563"/>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spcBef>
                <a:spcPts val="0"/>
              </a:spcBef>
              <a:buClr>
                <a:srgbClr val="FFFFFF"/>
              </a:buClr>
              <a:buSzPts val="5400"/>
            </a:pPr>
            <a:r>
              <a:rPr lang="en-US" sz="5400" b="1" dirty="0" smtClean="0">
                <a:solidFill>
                  <a:srgbClr val="FFFFFF"/>
                </a:solidFill>
                <a:latin typeface="Arial"/>
                <a:ea typeface="Arial"/>
                <a:cs typeface="Arial"/>
              </a:rPr>
              <a:t>Facilitation Continuum</a:t>
            </a:r>
            <a:endParaRPr lang="en-US" sz="5400" b="1" dirty="0">
              <a:solidFill>
                <a:srgbClr val="FFFFFF"/>
              </a:solidFill>
              <a:latin typeface="Arial"/>
              <a:ea typeface="Arial"/>
              <a:cs typeface="Arial"/>
            </a:endParaRPr>
          </a:p>
        </p:txBody>
      </p:sp>
      <p:grpSp>
        <p:nvGrpSpPr>
          <p:cNvPr id="8" name="Shape 562"/>
          <p:cNvGrpSpPr/>
          <p:nvPr/>
        </p:nvGrpSpPr>
        <p:grpSpPr>
          <a:xfrm>
            <a:off x="346551" y="2923422"/>
            <a:ext cx="8663776" cy="3004584"/>
            <a:chOff x="99223" y="333214"/>
            <a:chExt cx="8663776" cy="3004584"/>
          </a:xfrm>
        </p:grpSpPr>
        <p:sp>
          <p:nvSpPr>
            <p:cNvPr id="9" name="Shape 563"/>
            <p:cNvSpPr/>
            <p:nvPr/>
          </p:nvSpPr>
          <p:spPr>
            <a:xfrm rot="-5400000">
              <a:off x="5821436" y="389346"/>
              <a:ext cx="2990990" cy="2892136"/>
            </a:xfrm>
            <a:prstGeom prst="downArrow">
              <a:avLst>
                <a:gd name="adj1" fmla="val 50000"/>
                <a:gd name="adj2" fmla="val 35000"/>
              </a:avLst>
            </a:prstGeom>
            <a:solidFill>
              <a:srgbClr val="800002"/>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ea typeface="+mn-ea"/>
              </a:endParaRPr>
            </a:p>
          </p:txBody>
        </p:sp>
        <p:sp>
          <p:nvSpPr>
            <p:cNvPr id="11" name="Shape 564"/>
            <p:cNvSpPr txBox="1"/>
            <p:nvPr/>
          </p:nvSpPr>
          <p:spPr>
            <a:xfrm>
              <a:off x="5870864" y="1087665"/>
              <a:ext cx="2386012" cy="1495495"/>
            </a:xfrm>
            <a:prstGeom prst="rect">
              <a:avLst/>
            </a:prstGeom>
            <a:noFill/>
            <a:ln>
              <a:noFill/>
            </a:ln>
          </p:spPr>
          <p:txBody>
            <a:bodyPr spcFirstLastPara="1" wrap="square" lIns="149350" tIns="149350" rIns="149350" bIns="149350" anchor="ctr" anchorCtr="0">
              <a:noAutofit/>
            </a:bodyPr>
            <a:lstStyle/>
            <a:p>
              <a:pPr algn="ctr">
                <a:lnSpc>
                  <a:spcPct val="90000"/>
                </a:lnSpc>
              </a:pPr>
              <a:r>
                <a:rPr lang="en-US" sz="2100" b="1">
                  <a:solidFill>
                    <a:srgbClr val="FFFFFF"/>
                  </a:solidFill>
                  <a:latin typeface="Calibri"/>
                  <a:ea typeface="Calibri"/>
                  <a:cs typeface="Calibri"/>
                  <a:sym typeface="Calibri"/>
                </a:rPr>
                <a:t>Impartial Statewide Facilitator</a:t>
              </a:r>
              <a:endParaRPr sz="2100" b="1">
                <a:solidFill>
                  <a:srgbClr val="FFFFFF"/>
                </a:solidFill>
                <a:latin typeface="Calibri"/>
                <a:ea typeface="Calibri"/>
                <a:cs typeface="Calibri"/>
                <a:sym typeface="Calibri"/>
              </a:endParaRPr>
            </a:p>
          </p:txBody>
        </p:sp>
        <p:sp>
          <p:nvSpPr>
            <p:cNvPr id="12" name="Shape 565"/>
            <p:cNvSpPr/>
            <p:nvPr/>
          </p:nvSpPr>
          <p:spPr>
            <a:xfrm rot="5400000">
              <a:off x="-20233" y="452670"/>
              <a:ext cx="3004584" cy="2765672"/>
            </a:xfrm>
            <a:prstGeom prst="downArrow">
              <a:avLst>
                <a:gd name="adj1" fmla="val 50000"/>
                <a:gd name="adj2" fmla="val 35000"/>
              </a:avLst>
            </a:prstGeom>
            <a:gradFill>
              <a:gsLst>
                <a:gs pos="0">
                  <a:srgbClr val="8DC43E"/>
                </a:gs>
                <a:gs pos="90000">
                  <a:srgbClr val="8DC43E"/>
                </a:gs>
                <a:gs pos="100000">
                  <a:srgbClr val="82B639"/>
                </a:gs>
              </a:gsLst>
              <a:path path="circle">
                <a:fillToRect l="50000" t="50000" r="50000" b="50000"/>
              </a:path>
              <a:tileRect/>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ea typeface="+mn-ea"/>
              </a:endParaRPr>
            </a:p>
          </p:txBody>
        </p:sp>
        <p:sp>
          <p:nvSpPr>
            <p:cNvPr id="13" name="Shape 566"/>
            <p:cNvSpPr txBox="1"/>
            <p:nvPr/>
          </p:nvSpPr>
          <p:spPr>
            <a:xfrm>
              <a:off x="583217" y="1084360"/>
              <a:ext cx="2281679" cy="1502292"/>
            </a:xfrm>
            <a:prstGeom prst="rect">
              <a:avLst/>
            </a:prstGeom>
            <a:noFill/>
            <a:ln>
              <a:noFill/>
            </a:ln>
          </p:spPr>
          <p:txBody>
            <a:bodyPr spcFirstLastPara="1" wrap="square" lIns="149350" tIns="149350" rIns="149350" bIns="149350" anchor="ctr" anchorCtr="0">
              <a:noAutofit/>
            </a:bodyPr>
            <a:lstStyle/>
            <a:p>
              <a:pPr algn="ctr">
                <a:lnSpc>
                  <a:spcPct val="90000"/>
                </a:lnSpc>
              </a:pPr>
              <a:r>
                <a:rPr lang="en-US" sz="2100" b="1">
                  <a:solidFill>
                    <a:srgbClr val="FFFFFF"/>
                  </a:solidFill>
                  <a:latin typeface="Calibri"/>
                  <a:ea typeface="Calibri"/>
                  <a:cs typeface="Calibri"/>
                  <a:sym typeface="Calibri"/>
                </a:rPr>
                <a:t> Use of Facilitation Skills By All IEP Members</a:t>
              </a:r>
              <a:endParaRPr sz="2100" b="1">
                <a:solidFill>
                  <a:srgbClr val="FFFFFF"/>
                </a:solidFill>
                <a:latin typeface="Calibri"/>
                <a:ea typeface="Calibri"/>
                <a:cs typeface="Calibri"/>
                <a:sym typeface="Calibri"/>
              </a:endParaRPr>
            </a:p>
          </p:txBody>
        </p:sp>
      </p:grpSp>
      <p:sp>
        <p:nvSpPr>
          <p:cNvPr id="14" name="Shape 567"/>
          <p:cNvSpPr txBox="1"/>
          <p:nvPr/>
        </p:nvSpPr>
        <p:spPr>
          <a:xfrm>
            <a:off x="3241547" y="3726657"/>
            <a:ext cx="2740276" cy="1384995"/>
          </a:xfrm>
          <a:prstGeom prst="rect">
            <a:avLst/>
          </a:prstGeom>
          <a:solidFill>
            <a:schemeClr val="accent2"/>
          </a:solidFill>
          <a:ln w="25400" cap="flat" cmpd="sng">
            <a:solidFill>
              <a:srgbClr val="A27200"/>
            </a:solidFill>
            <a:prstDash val="solid"/>
            <a:round/>
            <a:headEnd type="none" w="sm" len="sm"/>
            <a:tailEnd type="none" w="sm" len="sm"/>
          </a:ln>
        </p:spPr>
        <p:txBody>
          <a:bodyPr spcFirstLastPara="1" wrap="square" lIns="91425" tIns="45700" rIns="91425" bIns="45700" anchor="t" anchorCtr="0">
            <a:noAutofit/>
          </a:bodyPr>
          <a:lstStyle/>
          <a:p>
            <a:pPr algn="ctr"/>
            <a:r>
              <a:rPr lang="en-US" sz="2100" b="1" dirty="0">
                <a:latin typeface="Calibri"/>
                <a:ea typeface="Calibri"/>
                <a:cs typeface="Calibri"/>
                <a:sym typeface="Calibri"/>
              </a:rPr>
              <a:t>Impartial Facilitator From the District, a Neighboring District or Community Agency</a:t>
            </a:r>
            <a:endParaRPr sz="2100" b="1" dirty="0">
              <a:latin typeface="Calibri"/>
              <a:ea typeface="Calibri"/>
              <a:cs typeface="Calibri"/>
              <a:sym typeface="Calibri"/>
            </a:endParaRPr>
          </a:p>
        </p:txBody>
      </p:sp>
      <p:sp>
        <p:nvSpPr>
          <p:cNvPr id="2" name="Rectangle 1"/>
          <p:cNvSpPr/>
          <p:nvPr/>
        </p:nvSpPr>
        <p:spPr>
          <a:xfrm>
            <a:off x="4454820" y="3275112"/>
            <a:ext cx="234360" cy="307777"/>
          </a:xfrm>
          <a:prstGeom prst="rect">
            <a:avLst/>
          </a:prstGeom>
        </p:spPr>
        <p:txBody>
          <a:bodyPr wrap="none">
            <a:spAutoFit/>
          </a:bodyPr>
          <a:lstStyle/>
          <a:p>
            <a:r>
              <a:rPr lang="en-US" dirty="0">
                <a:ea typeface="+mn-ea"/>
              </a:rPr>
              <a:t> </a:t>
            </a:r>
          </a:p>
        </p:txBody>
      </p:sp>
    </p:spTree>
    <p:extLst>
      <p:ext uri="{BB962C8B-B14F-4D97-AF65-F5344CB8AC3E}">
        <p14:creationId xmlns:p14="http://schemas.microsoft.com/office/powerpoint/2010/main" val="165330434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578"/>
            <a:ext cx="9144000" cy="5504844"/>
          </a:xfrm>
          <a:prstGeom prst="rect">
            <a:avLst/>
          </a:prstGeom>
        </p:spPr>
      </p:pic>
    </p:spTree>
    <p:extLst>
      <p:ext uri="{BB962C8B-B14F-4D97-AF65-F5344CB8AC3E}">
        <p14:creationId xmlns:p14="http://schemas.microsoft.com/office/powerpoint/2010/main" val="80031966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8443976" cy="521208"/>
          </a:xfrm>
        </p:spPr>
        <p:txBody>
          <a:bodyPr>
            <a:noAutofit/>
          </a:bodyPr>
          <a:lstStyle/>
          <a:p>
            <a:pPr algn="ctr"/>
            <a:r>
              <a:rPr lang="en-US" sz="3600" dirty="0"/>
              <a:t> Questions?</a:t>
            </a:r>
          </a:p>
        </p:txBody>
      </p:sp>
      <p:sp>
        <p:nvSpPr>
          <p:cNvPr id="4" name="Content Placeholder 3"/>
          <p:cNvSpPr>
            <a:spLocks noGrp="1"/>
          </p:cNvSpPr>
          <p:nvPr>
            <p:ph idx="1"/>
          </p:nvPr>
        </p:nvSpPr>
        <p:spPr>
          <a:xfrm>
            <a:off x="628650" y="1202400"/>
            <a:ext cx="7886700" cy="4755055"/>
          </a:xfrm>
        </p:spPr>
        <p:txBody>
          <a:bodyPr>
            <a:normAutofit/>
          </a:bodyPr>
          <a:lstStyle/>
          <a:p>
            <a:endParaRPr lang="en-US" dirty="0"/>
          </a:p>
          <a:p>
            <a:pPr marL="0" indent="0">
              <a:buNone/>
            </a:pPr>
            <a:endParaRPr lang="en-US" dirty="0"/>
          </a:p>
        </p:txBody>
      </p:sp>
      <p:sp>
        <p:nvSpPr>
          <p:cNvPr id="2" name="TextBox 1"/>
          <p:cNvSpPr txBox="1"/>
          <p:nvPr/>
        </p:nvSpPr>
        <p:spPr>
          <a:xfrm>
            <a:off x="795248" y="1636335"/>
            <a:ext cx="8161209" cy="8402300"/>
          </a:xfrm>
          <a:prstGeom prst="rect">
            <a:avLst/>
          </a:prstGeom>
          <a:noFill/>
        </p:spPr>
        <p:txBody>
          <a:bodyPr wrap="none" rtlCol="0">
            <a:spAutoFit/>
          </a:bodyPr>
          <a:lstStyle/>
          <a:p>
            <a:pPr marL="457200" lvl="8" indent="-457200">
              <a:buFont typeface="Arial" panose="020B0604020202020204" pitchFamily="34" charset="0"/>
              <a:buChar char="•"/>
            </a:pPr>
            <a:endParaRPr lang="en-US" sz="3200" dirty="0" smtClean="0">
              <a:solidFill>
                <a:srgbClr val="002060"/>
              </a:solidFill>
              <a:latin typeface="Trebuchet MS" panose="020B0603020202020204" pitchFamily="34" charset="0"/>
            </a:endParaRPr>
          </a:p>
          <a:p>
            <a:endParaRPr lang="en-US" sz="3200" dirty="0" smtClean="0">
              <a:latin typeface="Trebuchet MS" panose="020B0603020202020204" pitchFamily="34" charset="0"/>
            </a:endParaRPr>
          </a:p>
          <a:p>
            <a:pPr marL="457200" indent="-457200">
              <a:buFont typeface="Arial" panose="020B0604020202020204" pitchFamily="34" charset="0"/>
              <a:buChar char="•"/>
            </a:pPr>
            <a:r>
              <a:rPr lang="en-US" sz="3200" dirty="0" smtClean="0">
                <a:latin typeface="Trebuchet MS" panose="020B0603020202020204" pitchFamily="34" charset="0"/>
              </a:rPr>
              <a:t>Mary </a:t>
            </a:r>
            <a:r>
              <a:rPr lang="en-US" sz="3200" dirty="0">
                <a:latin typeface="Trebuchet MS" panose="020B0603020202020204" pitchFamily="34" charset="0"/>
              </a:rPr>
              <a:t>Anne Fleury, Ph.D., </a:t>
            </a:r>
            <a:r>
              <a:rPr lang="en-US" sz="3200" dirty="0" smtClean="0">
                <a:latin typeface="Trebuchet MS" panose="020B0603020202020204" pitchFamily="34" charset="0"/>
              </a:rPr>
              <a:t>CDE</a:t>
            </a:r>
          </a:p>
          <a:p>
            <a:r>
              <a:rPr lang="en-US" sz="3200" dirty="0">
                <a:latin typeface="Trebuchet MS" panose="020B0603020202020204" pitchFamily="34" charset="0"/>
              </a:rPr>
              <a:t> </a:t>
            </a:r>
            <a:r>
              <a:rPr lang="en-US" sz="3200" dirty="0" smtClean="0">
                <a:latin typeface="Trebuchet MS" panose="020B0603020202020204" pitchFamily="34" charset="0"/>
              </a:rPr>
              <a:t>   Alternative Dispute Resolution Specialist</a:t>
            </a:r>
            <a:endParaRPr lang="en-US" sz="3200" dirty="0">
              <a:latin typeface="Trebuchet MS" panose="020B0603020202020204" pitchFamily="34" charset="0"/>
            </a:endParaRPr>
          </a:p>
          <a:p>
            <a:pPr marL="457200" lvl="1"/>
            <a:r>
              <a:rPr lang="en-US" sz="3200" dirty="0">
                <a:latin typeface="Trebuchet MS" panose="020B0603020202020204" pitchFamily="34" charset="0"/>
              </a:rPr>
              <a:t>303-866-6649</a:t>
            </a:r>
          </a:p>
          <a:p>
            <a:pPr marL="457200" lvl="1"/>
            <a:r>
              <a:rPr lang="en-US" sz="3200" dirty="0">
                <a:latin typeface="Trebuchet MS" panose="020B0603020202020204" pitchFamily="34" charset="0"/>
                <a:hlinkClick r:id="rId3"/>
              </a:rPr>
              <a:t>fleury_m@cde.state.co.us</a:t>
            </a:r>
            <a:endParaRPr lang="en-US" sz="3200" dirty="0">
              <a:latin typeface="Trebuchet MS" panose="020B0603020202020204" pitchFamily="34" charset="0"/>
            </a:endParaRPr>
          </a:p>
          <a:p>
            <a:pPr lvl="8"/>
            <a:endParaRPr lang="en-US" sz="3200" u="sng" dirty="0">
              <a:solidFill>
                <a:srgbClr val="002060"/>
              </a:solidFill>
              <a:latin typeface="Trebuchet MS" panose="020B0603020202020204" pitchFamily="34" charset="0"/>
            </a:endParaRPr>
          </a:p>
          <a:p>
            <a:pPr lvl="8"/>
            <a:endParaRPr lang="en-US" sz="3200" u="sng" dirty="0">
              <a:solidFill>
                <a:srgbClr val="002060"/>
              </a:solidFill>
              <a:latin typeface="Trebuchet MS" panose="020B0603020202020204" pitchFamily="34" charset="0"/>
            </a:endParaRPr>
          </a:p>
          <a:p>
            <a:endParaRPr lang="en-US" sz="3200" dirty="0">
              <a:latin typeface="Trebuchet MS" panose="020B0603020202020204" pitchFamily="34" charset="0"/>
            </a:endParaRPr>
          </a:p>
          <a:p>
            <a:pPr marL="457200" lvl="6" indent="-457200">
              <a:buFont typeface="Arial" panose="020B0604020202020204" pitchFamily="34" charset="0"/>
              <a:buChar char="•"/>
            </a:pPr>
            <a:endParaRPr lang="en-US" sz="3200" dirty="0">
              <a:latin typeface="Trebuchet MS" panose="020B0603020202020204" pitchFamily="34" charset="0"/>
            </a:endParaRPr>
          </a:p>
          <a:p>
            <a:pPr marL="457200"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914400" lvl="1" indent="-457200">
              <a:buFont typeface="Arial" panose="020B0604020202020204" pitchFamily="34" charset="0"/>
              <a:buChar char="•"/>
            </a:pPr>
            <a:endParaRPr lang="en-US" sz="3200" dirty="0">
              <a:latin typeface="Trebuchet MS" panose="020B0603020202020204" pitchFamily="34" charset="0"/>
            </a:endParaRPr>
          </a:p>
          <a:p>
            <a:pPr marL="457200" indent="-457200">
              <a:buFont typeface="Arial" panose="020B0604020202020204" pitchFamily="34" charset="0"/>
              <a:buChar char="•"/>
            </a:pPr>
            <a:endParaRPr lang="en-US" sz="3200" dirty="0">
              <a:latin typeface="Trebuchet MS" panose="020B0603020202020204" pitchFamily="34" charset="0"/>
            </a:endParaRPr>
          </a:p>
          <a:p>
            <a:endParaRPr lang="en-US" dirty="0"/>
          </a:p>
          <a:p>
            <a:endParaRPr lang="en-US" dirty="0"/>
          </a:p>
        </p:txBody>
      </p:sp>
    </p:spTree>
    <p:extLst>
      <p:ext uri="{BB962C8B-B14F-4D97-AF65-F5344CB8AC3E}">
        <p14:creationId xmlns:p14="http://schemas.microsoft.com/office/powerpoint/2010/main" val="74256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Rural Special Education:</a:t>
            </a:r>
            <a:endParaRPr lang="en-US" sz="4000" dirty="0"/>
          </a:p>
        </p:txBody>
      </p:sp>
      <p:sp>
        <p:nvSpPr>
          <p:cNvPr id="3" name="Text Placeholder 2"/>
          <p:cNvSpPr>
            <a:spLocks noGrp="1"/>
          </p:cNvSpPr>
          <p:nvPr>
            <p:ph type="body" idx="1"/>
          </p:nvPr>
        </p:nvSpPr>
        <p:spPr/>
        <p:txBody>
          <a:bodyPr/>
          <a:lstStyle/>
          <a:p>
            <a:pPr marL="571500" indent="-342900">
              <a:buFont typeface="Arial" panose="020B0604020202020204" pitchFamily="34" charset="0"/>
              <a:buChar char="•"/>
            </a:pPr>
            <a:r>
              <a:rPr lang="en-US" sz="3200" dirty="0" smtClean="0">
                <a:solidFill>
                  <a:schemeClr val="tx1"/>
                </a:solidFill>
              </a:rPr>
              <a:t>There are fewer special educators doing the work of many</a:t>
            </a:r>
          </a:p>
          <a:p>
            <a:pPr marL="571500" indent="-342900">
              <a:buFont typeface="Arial" panose="020B0604020202020204" pitchFamily="34" charset="0"/>
              <a:buChar char="•"/>
            </a:pPr>
            <a:r>
              <a:rPr lang="en-US" sz="3200" dirty="0" smtClean="0">
                <a:solidFill>
                  <a:schemeClr val="tx1"/>
                </a:solidFill>
              </a:rPr>
              <a:t>We run our own meetings</a:t>
            </a:r>
          </a:p>
          <a:p>
            <a:pPr marL="571500" indent="-342900">
              <a:buFont typeface="Arial" panose="020B0604020202020204" pitchFamily="34" charset="0"/>
              <a:buChar char="•"/>
            </a:pPr>
            <a:r>
              <a:rPr lang="en-US" sz="3200" dirty="0" smtClean="0">
                <a:solidFill>
                  <a:schemeClr val="tx1"/>
                </a:solidFill>
              </a:rPr>
              <a:t>We work with families for many years</a:t>
            </a:r>
          </a:p>
          <a:p>
            <a:pPr marL="571500" indent="-342900">
              <a:buFont typeface="Arial" panose="020B0604020202020204" pitchFamily="34" charset="0"/>
              <a:buChar char="•"/>
            </a:pPr>
            <a:r>
              <a:rPr lang="en-US" sz="3200" dirty="0" smtClean="0">
                <a:solidFill>
                  <a:schemeClr val="tx1"/>
                </a:solidFill>
              </a:rPr>
              <a:t>Contention can impact collaboration for years</a:t>
            </a:r>
          </a:p>
          <a:p>
            <a:pPr marL="571500" indent="-342900">
              <a:buFont typeface="Arial" panose="020B0604020202020204" pitchFamily="34" charset="0"/>
              <a:buChar char="•"/>
            </a:pPr>
            <a:endParaRPr lang="en-US" sz="3200" dirty="0" smtClean="0">
              <a:solidFill>
                <a:schemeClr val="tx1"/>
              </a:solidFill>
            </a:endParaRPr>
          </a:p>
          <a:p>
            <a:pPr marL="571500" indent="-34290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108" y="4618650"/>
            <a:ext cx="3377381" cy="2239350"/>
          </a:xfrm>
          <a:prstGeom prst="rect">
            <a:avLst/>
          </a:prstGeom>
        </p:spPr>
      </p:pic>
    </p:spTree>
    <p:extLst>
      <p:ext uri="{BB962C8B-B14F-4D97-AF65-F5344CB8AC3E}">
        <p14:creationId xmlns:p14="http://schemas.microsoft.com/office/powerpoint/2010/main" val="329287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Therefore:</a:t>
            </a:r>
            <a:endParaRPr lang="en-US" sz="4000" dirty="0"/>
          </a:p>
        </p:txBody>
      </p:sp>
      <p:sp>
        <p:nvSpPr>
          <p:cNvPr id="3" name="Text Placeholder 2"/>
          <p:cNvSpPr>
            <a:spLocks noGrp="1"/>
          </p:cNvSpPr>
          <p:nvPr>
            <p:ph type="body" idx="1"/>
          </p:nvPr>
        </p:nvSpPr>
        <p:spPr>
          <a:xfrm>
            <a:off x="156702" y="1138575"/>
            <a:ext cx="7886700" cy="4351338"/>
          </a:xfrm>
        </p:spPr>
        <p:txBody>
          <a:bodyPr/>
          <a:lstStyle/>
          <a:p>
            <a:pPr marL="685800" lvl="1" indent="0">
              <a:buNone/>
            </a:pPr>
            <a:endParaRPr lang="en-US" dirty="0"/>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Positive relationships are vital</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Tools are needed </a:t>
            </a:r>
            <a:r>
              <a:rPr lang="en-US" sz="3200" dirty="0" smtClean="0">
                <a:solidFill>
                  <a:schemeClr val="tx1"/>
                </a:solidFill>
                <a:latin typeface="Trebuchet MS" panose="020B0603020202020204" pitchFamily="34" charset="0"/>
              </a:rPr>
              <a:t>to run smoother </a:t>
            </a:r>
            <a:r>
              <a:rPr lang="en-US" sz="3200" dirty="0">
                <a:solidFill>
                  <a:schemeClr val="tx1"/>
                </a:solidFill>
                <a:latin typeface="Trebuchet MS" panose="020B0603020202020204" pitchFamily="34" charset="0"/>
              </a:rPr>
              <a:t>meetings</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Collaboration is crucial</a:t>
            </a:r>
          </a:p>
          <a:p>
            <a:pPr marL="1028700" lvl="1" indent="-342900">
              <a:buFont typeface="Arial" panose="020B0604020202020204" pitchFamily="34" charset="0"/>
              <a:buChar char="•"/>
            </a:pPr>
            <a:r>
              <a:rPr lang="en-US" sz="3200" dirty="0">
                <a:solidFill>
                  <a:schemeClr val="tx1"/>
                </a:solidFill>
                <a:latin typeface="Trebuchet MS" panose="020B0603020202020204" pitchFamily="34" charset="0"/>
              </a:rPr>
              <a:t>Parent </a:t>
            </a:r>
            <a:r>
              <a:rPr lang="en-US" sz="3200" dirty="0" smtClean="0">
                <a:solidFill>
                  <a:schemeClr val="tx1"/>
                </a:solidFill>
                <a:latin typeface="Trebuchet MS" panose="020B0603020202020204" pitchFamily="34" charset="0"/>
              </a:rPr>
              <a:t>understanding </a:t>
            </a:r>
            <a:r>
              <a:rPr lang="en-US" sz="3200" dirty="0">
                <a:solidFill>
                  <a:schemeClr val="tx1"/>
                </a:solidFill>
                <a:latin typeface="Trebuchet MS" panose="020B0603020202020204" pitchFamily="34" charset="0"/>
              </a:rPr>
              <a:t>is essential</a:t>
            </a:r>
          </a:p>
          <a:p>
            <a:pPr marL="685800" lvl="1" indent="0">
              <a:buNone/>
            </a:pPr>
            <a:endParaRPr lang="en-US" dirty="0"/>
          </a:p>
          <a:p>
            <a:pPr marL="571500" indent="-34290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760" y="4392717"/>
            <a:ext cx="2502620" cy="2502620"/>
          </a:xfrm>
          <a:prstGeom prst="rect">
            <a:avLst/>
          </a:prstGeom>
        </p:spPr>
      </p:pic>
    </p:spTree>
    <p:extLst>
      <p:ext uri="{BB962C8B-B14F-4D97-AF65-F5344CB8AC3E}">
        <p14:creationId xmlns:p14="http://schemas.microsoft.com/office/powerpoint/2010/main" val="688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1" dirty="0">
                <a:solidFill>
                  <a:schemeClr val="bg1"/>
                </a:solidFill>
              </a:rPr>
              <a:t>Colorado’s Dispute Resolution Statistics</a:t>
            </a:r>
          </a:p>
        </p:txBody>
      </p:sp>
      <p:sp>
        <p:nvSpPr>
          <p:cNvPr id="3" name="Text Placeholder 2"/>
          <p:cNvSpPr>
            <a:spLocks noGrp="1"/>
          </p:cNvSpPr>
          <p:nvPr>
            <p:ph type="body" idx="1"/>
          </p:nvPr>
        </p:nvSpPr>
        <p:spPr>
          <a:xfrm>
            <a:off x="1614488" y="1954530"/>
            <a:ext cx="5915025" cy="3556363"/>
          </a:xfrm>
        </p:spPr>
        <p:txBody>
          <a:bodyPr/>
          <a:lstStyle/>
          <a:p>
            <a:endParaRPr lang="en-US" dirty="0"/>
          </a:p>
        </p:txBody>
      </p:sp>
      <p:graphicFrame>
        <p:nvGraphicFramePr>
          <p:cNvPr id="9" name="Chart 8"/>
          <p:cNvGraphicFramePr/>
          <p:nvPr>
            <p:extLst>
              <p:ext uri="{D42A27DB-BD31-4B8C-83A1-F6EECF244321}">
                <p14:modId xmlns:p14="http://schemas.microsoft.com/office/powerpoint/2010/main" val="302836655"/>
              </p:ext>
            </p:extLst>
          </p:nvPr>
        </p:nvGraphicFramePr>
        <p:xfrm>
          <a:off x="152400" y="1599111"/>
          <a:ext cx="8839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60115" y="6067841"/>
            <a:ext cx="7465505" cy="307777"/>
          </a:xfrm>
          <a:prstGeom prst="rect">
            <a:avLst/>
          </a:prstGeom>
          <a:noFill/>
        </p:spPr>
        <p:txBody>
          <a:bodyPr wrap="none" rtlCol="0">
            <a:spAutoFit/>
          </a:bodyPr>
          <a:lstStyle/>
          <a:p>
            <a:r>
              <a:rPr lang="en-US" dirty="0" smtClean="0">
                <a:ea typeface="+mn-ea"/>
              </a:rPr>
              <a:t>Note:  The Special Education population in Colorado has grown by 19,278 from 2010-2018.</a:t>
            </a:r>
            <a:endParaRPr lang="en-US" dirty="0">
              <a:ea typeface="+mn-ea"/>
            </a:endParaRPr>
          </a:p>
        </p:txBody>
      </p:sp>
    </p:spTree>
    <p:extLst>
      <p:ext uri="{BB962C8B-B14F-4D97-AF65-F5344CB8AC3E}">
        <p14:creationId xmlns:p14="http://schemas.microsoft.com/office/powerpoint/2010/main" val="4179358411"/>
      </p:ext>
    </p:extLst>
  </p:cSld>
  <p:clrMapOvr>
    <a:masterClrMapping/>
  </p:clrMapOvr>
  <mc:AlternateContent xmlns:mc="http://schemas.openxmlformats.org/markup-compatibility/2006" xmlns:p14="http://schemas.microsoft.com/office/powerpoint/2010/main">
    <mc:Choice Requires="p14">
      <p:transition spd="slow" p14:dur="2000" advTm="7130"/>
    </mc:Choice>
    <mc:Fallback xmlns="">
      <p:transition spd="slow" advTm="71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Findings of State Complaints</a:t>
            </a:r>
            <a:endParaRPr lang="en-US" sz="3600" dirty="0"/>
          </a:p>
        </p:txBody>
      </p:sp>
      <p:sp>
        <p:nvSpPr>
          <p:cNvPr id="3" name="Content Placeholder 2"/>
          <p:cNvSpPr>
            <a:spLocks noGrp="1"/>
          </p:cNvSpPr>
          <p:nvPr>
            <p:ph idx="1"/>
          </p:nvPr>
        </p:nvSpPr>
        <p:spPr>
          <a:xfrm>
            <a:off x="628650" y="1244337"/>
            <a:ext cx="7886700" cy="5335571"/>
          </a:xfrm>
        </p:spPr>
        <p:txBody>
          <a:bodyPr>
            <a:normAutofit/>
          </a:bodyPr>
          <a:lstStyle/>
          <a:p>
            <a:pPr marL="45720" indent="0">
              <a:buNone/>
            </a:pPr>
            <a:endParaRPr lang="en-US" dirty="0" smtClean="0">
              <a:solidFill>
                <a:srgbClr val="000000"/>
              </a:solidFill>
            </a:endParaRPr>
          </a:p>
          <a:p>
            <a:pPr marL="45720" indent="0">
              <a:buNone/>
            </a:pPr>
            <a:r>
              <a:rPr lang="en-US" dirty="0" smtClean="0">
                <a:solidFill>
                  <a:srgbClr val="000000"/>
                </a:solidFill>
              </a:rPr>
              <a:t>Districts Cited For Lack of:</a:t>
            </a:r>
          </a:p>
          <a:p>
            <a:endParaRPr lang="en-US" dirty="0">
              <a:solidFill>
                <a:srgbClr val="000000"/>
              </a:solidFill>
            </a:endParaRPr>
          </a:p>
          <a:p>
            <a:pPr marL="342900" indent="-342900">
              <a:buFont typeface="Arial" panose="020B0604020202020204" pitchFamily="34" charset="0"/>
              <a:buChar char="•"/>
            </a:pPr>
            <a:r>
              <a:rPr lang="en-US" b="1" dirty="0">
                <a:solidFill>
                  <a:srgbClr val="FF0000"/>
                </a:solidFill>
              </a:rPr>
              <a:t>Parent Participation</a:t>
            </a:r>
          </a:p>
          <a:p>
            <a:pPr marL="342900" indent="-342900">
              <a:buFont typeface="Arial" panose="020B0604020202020204" pitchFamily="34" charset="0"/>
              <a:buChar char="•"/>
            </a:pPr>
            <a:r>
              <a:rPr lang="en-US" dirty="0" smtClean="0">
                <a:solidFill>
                  <a:srgbClr val="000000"/>
                </a:solidFill>
              </a:rPr>
              <a:t>Implementation of the IEP</a:t>
            </a:r>
          </a:p>
          <a:p>
            <a:pPr marL="342900" indent="-342900">
              <a:buFont typeface="Arial" panose="020B0604020202020204" pitchFamily="34" charset="0"/>
              <a:buChar char="•"/>
            </a:pPr>
            <a:r>
              <a:rPr lang="en-US" dirty="0" smtClean="0">
                <a:solidFill>
                  <a:srgbClr val="000000"/>
                </a:solidFill>
              </a:rPr>
              <a:t>Development of the IEP</a:t>
            </a:r>
          </a:p>
          <a:p>
            <a:pPr marL="342900" indent="-342900">
              <a:buFont typeface="Arial" panose="020B0604020202020204" pitchFamily="34" charset="0"/>
              <a:buChar char="•"/>
            </a:pPr>
            <a:r>
              <a:rPr lang="en-US" dirty="0" smtClean="0">
                <a:solidFill>
                  <a:srgbClr val="000000"/>
                </a:solidFill>
              </a:rPr>
              <a:t>Comprehensive Evaluations</a:t>
            </a:r>
          </a:p>
          <a:p>
            <a:pPr marL="342900" indent="-342900">
              <a:buFont typeface="Arial" panose="020B0604020202020204" pitchFamily="34" charset="0"/>
              <a:buChar char="•"/>
            </a:pPr>
            <a:r>
              <a:rPr lang="en-US" dirty="0" smtClean="0">
                <a:solidFill>
                  <a:srgbClr val="000000"/>
                </a:solidFill>
              </a:rPr>
              <a:t>Appropriate IEP Team Members</a:t>
            </a:r>
          </a:p>
          <a:p>
            <a:pPr marL="342900" indent="-342900">
              <a:buFont typeface="Arial" panose="020B0604020202020204" pitchFamily="34" charset="0"/>
              <a:buChar char="•"/>
            </a:pPr>
            <a:r>
              <a:rPr lang="en-US" dirty="0" smtClean="0">
                <a:solidFill>
                  <a:srgbClr val="000000"/>
                </a:solidFill>
              </a:rPr>
              <a:t>Prior Written Notice</a:t>
            </a:r>
          </a:p>
          <a:p>
            <a:pPr marL="342900" indent="-342900">
              <a:buFont typeface="Arial" panose="020B0604020202020204" pitchFamily="34" charset="0"/>
              <a:buChar char="•"/>
            </a:pPr>
            <a:endParaRPr lang="en-US" dirty="0" smtClean="0">
              <a:solidFill>
                <a:schemeClr val="tx1"/>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813" y="1569467"/>
            <a:ext cx="3211968" cy="2395365"/>
          </a:xfrm>
          <a:prstGeom prst="rect">
            <a:avLst/>
          </a:prstGeom>
        </p:spPr>
      </p:pic>
    </p:spTree>
    <p:extLst>
      <p:ext uri="{BB962C8B-B14F-4D97-AF65-F5344CB8AC3E}">
        <p14:creationId xmlns:p14="http://schemas.microsoft.com/office/powerpoint/2010/main" val="29164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of State Complaints</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endParaRPr lang="en-US" dirty="0" smtClean="0">
              <a:solidFill>
                <a:srgbClr val="000000"/>
              </a:solidFill>
            </a:endParaRPr>
          </a:p>
          <a:p>
            <a:pPr marL="342900" indent="-342900">
              <a:buFont typeface="Arial" panose="020B0604020202020204" pitchFamily="34" charset="0"/>
              <a:buChar char="•"/>
            </a:pPr>
            <a:r>
              <a:rPr lang="en-US" dirty="0" smtClean="0">
                <a:solidFill>
                  <a:srgbClr val="000000"/>
                </a:solidFill>
              </a:rPr>
              <a:t>Failure to conduct Comprehensive Evaluations or consider Independent Evaluations</a:t>
            </a:r>
            <a:endParaRPr lang="en-US" sz="2800" dirty="0" smtClean="0">
              <a:solidFill>
                <a:srgbClr val="000000"/>
              </a:solidFill>
            </a:endParaRPr>
          </a:p>
          <a:p>
            <a:pPr marL="342900" indent="-342900">
              <a:buFont typeface="Arial" panose="020B0604020202020204" pitchFamily="34" charset="0"/>
              <a:buChar char="•"/>
            </a:pPr>
            <a:r>
              <a:rPr lang="en-US" dirty="0" smtClean="0">
                <a:solidFill>
                  <a:srgbClr val="000000"/>
                </a:solidFill>
              </a:rPr>
              <a:t>Failure </a:t>
            </a:r>
            <a:r>
              <a:rPr lang="en-US" dirty="0">
                <a:solidFill>
                  <a:srgbClr val="000000"/>
                </a:solidFill>
              </a:rPr>
              <a:t>to determine Eligibility/Child Find</a:t>
            </a:r>
          </a:p>
          <a:p>
            <a:pPr marL="342900" indent="-342900">
              <a:buFont typeface="Arial" panose="020B0604020202020204" pitchFamily="34" charset="0"/>
              <a:buChar char="•"/>
            </a:pPr>
            <a:r>
              <a:rPr lang="en-US" dirty="0">
                <a:solidFill>
                  <a:srgbClr val="000000"/>
                </a:solidFill>
              </a:rPr>
              <a:t>Amendments made outside of IEP meeting</a:t>
            </a:r>
          </a:p>
          <a:p>
            <a:pPr marL="342900" indent="-342900">
              <a:buFont typeface="Arial" panose="020B0604020202020204" pitchFamily="34" charset="0"/>
              <a:buChar char="•"/>
            </a:pPr>
            <a:r>
              <a:rPr lang="en-US" dirty="0">
                <a:solidFill>
                  <a:srgbClr val="000000"/>
                </a:solidFill>
              </a:rPr>
              <a:t>Failure to provide parents with progress monitoring</a:t>
            </a:r>
          </a:p>
          <a:p>
            <a:pPr marL="342900" indent="-342900">
              <a:buFont typeface="Arial" panose="020B0604020202020204" pitchFamily="34" charset="0"/>
              <a:buChar char="•"/>
            </a:pPr>
            <a:r>
              <a:rPr lang="en-US" dirty="0">
                <a:solidFill>
                  <a:srgbClr val="000000"/>
                </a:solidFill>
              </a:rPr>
              <a:t>IEP not implemented at beginning of school year</a:t>
            </a:r>
          </a:p>
          <a:p>
            <a:endParaRPr lang="en-US" dirty="0"/>
          </a:p>
        </p:txBody>
      </p:sp>
    </p:spTree>
    <p:extLst>
      <p:ext uri="{BB962C8B-B14F-4D97-AF65-F5344CB8AC3E}">
        <p14:creationId xmlns:p14="http://schemas.microsoft.com/office/powerpoint/2010/main" val="95271937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Shape 506" descr="http://i.imgur.com/ZNVll.jpg"/>
          <p:cNvPicPr preferRelativeResize="0">
            <a:picLocks noGrp="1"/>
          </p:cNvPicPr>
          <p:nvPr>
            <p:ph type="pic" idx="2"/>
          </p:nvPr>
        </p:nvPicPr>
        <p:blipFill rotWithShape="1">
          <a:blip r:embed="rId3">
            <a:alphaModFix/>
          </a:blip>
          <a:srcRect l="6804" r="6804"/>
          <a:stretch/>
        </p:blipFill>
        <p:spPr>
          <a:xfrm>
            <a:off x="1275252" y="361950"/>
            <a:ext cx="6626225" cy="5773738"/>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DE THEME">
  <a:themeElements>
    <a:clrScheme name="BCo CDE MS Color Palette FINAL">
      <a:dk1>
        <a:srgbClr val="5C6670"/>
      </a:dk1>
      <a:lt1>
        <a:srgbClr val="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46840</TotalTime>
  <Words>3099</Words>
  <Application>Microsoft Office PowerPoint</Application>
  <PresentationFormat>On-screen Show (4:3)</PresentationFormat>
  <Paragraphs>307</Paragraphs>
  <Slides>39</Slides>
  <Notes>26</Notes>
  <HiddenSlides>0</HiddenSlides>
  <MMClips>0</MMClips>
  <ScaleCrop>false</ScaleCrop>
  <HeadingPairs>
    <vt:vector size="6" baseType="variant">
      <vt:variant>
        <vt:lpstr>Fonts Used</vt:lpstr>
      </vt:variant>
      <vt:variant>
        <vt:i4>8</vt:i4>
      </vt:variant>
      <vt:variant>
        <vt:lpstr>Theme</vt:lpstr>
      </vt:variant>
      <vt:variant>
        <vt:i4>22</vt:i4>
      </vt:variant>
      <vt:variant>
        <vt:lpstr>Slide Titles</vt:lpstr>
      </vt:variant>
      <vt:variant>
        <vt:i4>39</vt:i4>
      </vt:variant>
    </vt:vector>
  </HeadingPairs>
  <TitlesOfParts>
    <vt:vector size="69" baseType="lpstr">
      <vt:lpstr>Calibri</vt:lpstr>
      <vt:lpstr>Noto Sans Symbols</vt:lpstr>
      <vt:lpstr>Trebuchet MS</vt:lpstr>
      <vt:lpstr>Constantia</vt:lpstr>
      <vt:lpstr>Museo Slab 500</vt:lpstr>
      <vt:lpstr>Calibri Light</vt:lpstr>
      <vt:lpstr>Arial</vt:lpstr>
      <vt:lpstr>Wingdings</vt:lpstr>
      <vt:lpstr>Light Blue to Green Theme</vt:lpstr>
      <vt:lpstr>14_CDE THEME</vt:lpstr>
      <vt:lpstr>1_Office Theme</vt:lpstr>
      <vt:lpstr>2_Light Blue to Green Theme</vt:lpstr>
      <vt:lpstr>8_CDE THEME</vt:lpstr>
      <vt:lpstr>6_CDE THEME</vt:lpstr>
      <vt:lpstr>10_CDE THEME</vt:lpstr>
      <vt:lpstr>1_CDE THEME</vt:lpstr>
      <vt:lpstr>4_Office Theme</vt:lpstr>
      <vt:lpstr>6_Office Theme</vt:lpstr>
      <vt:lpstr>7_CDE THEME</vt:lpstr>
      <vt:lpstr>Office Theme</vt:lpstr>
      <vt:lpstr>2_Office Theme</vt:lpstr>
      <vt:lpstr>13_CDE THEME</vt:lpstr>
      <vt:lpstr>12_CDE THEME</vt:lpstr>
      <vt:lpstr>11_CDE THEME</vt:lpstr>
      <vt:lpstr>5_CDE THEME</vt:lpstr>
      <vt:lpstr>3_CDE THEME</vt:lpstr>
      <vt:lpstr>4_CDE THEME</vt:lpstr>
      <vt:lpstr>9_CDE THEME</vt:lpstr>
      <vt:lpstr>2_CDE THEME</vt:lpstr>
      <vt:lpstr>CDE THEME</vt:lpstr>
      <vt:lpstr>The Use of Facilitative Skills in the IEP Process  </vt:lpstr>
      <vt:lpstr>The Curriculum</vt:lpstr>
      <vt:lpstr>The Challenge</vt:lpstr>
      <vt:lpstr>In Rural Special Education:</vt:lpstr>
      <vt:lpstr>Therefore:</vt:lpstr>
      <vt:lpstr>Colorado’s Dispute Resolution Statistics</vt:lpstr>
      <vt:lpstr>Findings of State Complaints</vt:lpstr>
      <vt:lpstr>Findings of State Complaints</vt:lpstr>
      <vt:lpstr>PowerPoint Presentation</vt:lpstr>
      <vt:lpstr>Our Solution: Facilitative Skills  for all IEP Stakeholders</vt:lpstr>
      <vt:lpstr>Benefits of Facilitation</vt:lpstr>
      <vt:lpstr>PowerPoint Presentation</vt:lpstr>
      <vt:lpstr>PowerPoint Presentation</vt:lpstr>
      <vt:lpstr>IDEA: Know with Precision</vt:lpstr>
      <vt:lpstr>Conflict</vt:lpstr>
      <vt:lpstr>Conflict Wheel</vt:lpstr>
      <vt:lpstr>Active Listening Techniques</vt:lpstr>
      <vt:lpstr>PowerPoint Presentation</vt:lpstr>
      <vt:lpstr>PowerPoint Presentation</vt:lpstr>
      <vt:lpstr>REFRAME</vt:lpstr>
      <vt:lpstr>Positions vs. Interests</vt:lpstr>
      <vt:lpstr>Focus on Open Ended Questions</vt:lpstr>
      <vt:lpstr>Space of Change</vt:lpstr>
      <vt:lpstr>Powerful Tools! Used in Successful IEP Meetings</vt:lpstr>
      <vt:lpstr>The Opening Sets the Tone</vt:lpstr>
      <vt:lpstr>Agendas</vt:lpstr>
      <vt:lpstr>Parent Reports</vt:lpstr>
      <vt:lpstr>It Begins with a Comprehensive Evaluation</vt:lpstr>
      <vt:lpstr>The FAPE Continuum</vt:lpstr>
      <vt:lpstr>Alternative Dispute Resolution  in Colorado</vt:lpstr>
      <vt:lpstr>Colorado’s ADR Data Snapshot Fall of 2017-Present</vt:lpstr>
      <vt:lpstr>Evaluation Data from Facilitations in 2019-2020</vt:lpstr>
      <vt:lpstr>Evaluation Data from  Facilitations in 2019-2020</vt:lpstr>
      <vt:lpstr>Evaluation Data from  Facilitations in 2019-2020</vt:lpstr>
      <vt:lpstr>Evaluation Data from Facilitations in 2019-2020</vt:lpstr>
      <vt:lpstr>PowerPoint Presentation</vt:lpstr>
      <vt:lpstr>PowerPoint Presentation</vt:lpstr>
      <vt:lpstr>PowerPoint Presentation</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Disputes through  IEP Facilitation Mary Anne Fleury , Ph.D.- Colorado Department of Education Gerry Olvey- Special Education Director, D11 School District</dc:title>
  <dc:creator>Fleury, Mary Anne</dc:creator>
  <cp:lastModifiedBy>Fleury, Mary Anne</cp:lastModifiedBy>
  <cp:revision>102</cp:revision>
  <cp:lastPrinted>2020-03-01T22:18:40Z</cp:lastPrinted>
  <dcterms:modified xsi:type="dcterms:W3CDTF">2020-05-13T17:56:23Z</dcterms:modified>
</cp:coreProperties>
</file>